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64" r:id="rId5"/>
    <p:sldId id="277"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7" r:id="rId20"/>
    <p:sldId id="278" r:id="rId21"/>
    <p:sldId id="259" r:id="rId22"/>
    <p:sldId id="279" r:id="rId23"/>
    <p:sldId id="296" r:id="rId24"/>
  </p:sldIdLst>
  <p:sldSz cx="12192000" cy="6858000"/>
  <p:notesSz cx="6858000" cy="9144000"/>
  <p:embeddedFontLst>
    <p:embeddedFont>
      <p:font typeface="華康仿宋體W6(P)" panose="02020600000000000000" pitchFamily="18" charset="-120"/>
      <p:regular r:id="rId26"/>
    </p:embeddedFont>
    <p:embeddedFont>
      <p:font typeface="宋体" panose="02010600030101010101" pitchFamily="2" charset="-122"/>
      <p:regular r:id="rId27"/>
    </p:embeddedFont>
    <p:embeddedFont>
      <p:font typeface="Calibri" panose="020F0502020204030204" pitchFamily="34" charset="0"/>
      <p:regular r:id="rId28"/>
      <p:bold r:id="rId29"/>
      <p:italic r:id="rId30"/>
      <p:boldItalic r:id="rId31"/>
    </p:embeddedFont>
    <p:embeddedFont>
      <p:font typeface="華康飾藝體W5" panose="04020509000000000000" pitchFamily="81" charset="-120"/>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FCC062"/>
    <a:srgbClr val="FFEB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showGuides="1">
      <p:cViewPr>
        <p:scale>
          <a:sx n="70" d="100"/>
          <a:sy n="70" d="100"/>
        </p:scale>
        <p:origin x="-660" y="-7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F0243-0E4C-45E6-AC08-D9A9C5D42826}"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7F697-5284-4A62-9B07-370CE14EBE5B}" type="slidenum">
              <a:rPr lang="zh-CN" altLang="en-US" smtClean="0"/>
              <a:t>‹#›</a:t>
            </a:fld>
            <a:endParaRPr lang="zh-CN" altLang="en-US"/>
          </a:p>
        </p:txBody>
      </p:sp>
    </p:spTree>
    <p:extLst>
      <p:ext uri="{BB962C8B-B14F-4D97-AF65-F5344CB8AC3E}">
        <p14:creationId xmlns:p14="http://schemas.microsoft.com/office/powerpoint/2010/main" val="163649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a:t>
            </a:fld>
            <a:endParaRPr lang="zh-CN" altLang="en-US"/>
          </a:p>
        </p:txBody>
      </p:sp>
    </p:spTree>
    <p:extLst>
      <p:ext uri="{BB962C8B-B14F-4D97-AF65-F5344CB8AC3E}">
        <p14:creationId xmlns:p14="http://schemas.microsoft.com/office/powerpoint/2010/main" val="1747619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10</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11</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12</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13</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14</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15</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16</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17</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18</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19</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2</a:t>
            </a:fld>
            <a:endParaRPr lang="zh-CN" altLang="en-US"/>
          </a:p>
        </p:txBody>
      </p:sp>
    </p:spTree>
    <p:extLst>
      <p:ext uri="{BB962C8B-B14F-4D97-AF65-F5344CB8AC3E}">
        <p14:creationId xmlns:p14="http://schemas.microsoft.com/office/powerpoint/2010/main" val="365306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20</a:t>
            </a:fld>
            <a:endParaRPr lang="zh-CN" altLang="en-US"/>
          </a:p>
        </p:txBody>
      </p:sp>
    </p:spTree>
    <p:extLst>
      <p:ext uri="{BB962C8B-B14F-4D97-AF65-F5344CB8AC3E}">
        <p14:creationId xmlns:p14="http://schemas.microsoft.com/office/powerpoint/2010/main" val="3672326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21</a:t>
            </a:fld>
            <a:endParaRPr lang="zh-CN" altLang="en-US"/>
          </a:p>
        </p:txBody>
      </p:sp>
    </p:spTree>
    <p:extLst>
      <p:ext uri="{BB962C8B-B14F-4D97-AF65-F5344CB8AC3E}">
        <p14:creationId xmlns:p14="http://schemas.microsoft.com/office/powerpoint/2010/main" val="46528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22</a:t>
            </a:fld>
            <a:endParaRPr lang="zh-CN" altLang="en-US"/>
          </a:p>
        </p:txBody>
      </p:sp>
    </p:spTree>
    <p:extLst>
      <p:ext uri="{BB962C8B-B14F-4D97-AF65-F5344CB8AC3E}">
        <p14:creationId xmlns:p14="http://schemas.microsoft.com/office/powerpoint/2010/main" val="1249177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23</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3</a:t>
            </a:fld>
            <a:endParaRPr lang="zh-CN" altLang="en-US"/>
          </a:p>
        </p:txBody>
      </p:sp>
    </p:spTree>
    <p:extLst>
      <p:ext uri="{BB962C8B-B14F-4D97-AF65-F5344CB8AC3E}">
        <p14:creationId xmlns:p14="http://schemas.microsoft.com/office/powerpoint/2010/main" val="429148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4</a:t>
            </a:fld>
            <a:endParaRPr lang="zh-CN" altLang="en-US"/>
          </a:p>
        </p:txBody>
      </p:sp>
    </p:spTree>
    <p:extLst>
      <p:ext uri="{BB962C8B-B14F-4D97-AF65-F5344CB8AC3E}">
        <p14:creationId xmlns:p14="http://schemas.microsoft.com/office/powerpoint/2010/main" val="316809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5</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6</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7</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8</a:t>
            </a:fld>
            <a:endParaRPr lang="zh-CN" altLang="en-US"/>
          </a:p>
        </p:txBody>
      </p:sp>
    </p:spTree>
    <p:extLst>
      <p:ext uri="{BB962C8B-B14F-4D97-AF65-F5344CB8AC3E}">
        <p14:creationId xmlns:p14="http://schemas.microsoft.com/office/powerpoint/2010/main" val="9019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97F697-5284-4A62-9B07-370CE14EBE5B}" type="slidenum">
              <a:rPr lang="zh-CN" altLang="en-US" smtClean="0"/>
              <a:t>9</a:t>
            </a:fld>
            <a:endParaRPr lang="zh-CN" altLang="en-US"/>
          </a:p>
        </p:txBody>
      </p:sp>
    </p:spTree>
    <p:extLst>
      <p:ext uri="{BB962C8B-B14F-4D97-AF65-F5344CB8AC3E}">
        <p14:creationId xmlns:p14="http://schemas.microsoft.com/office/powerpoint/2010/main" val="901957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6E16912-C71D-4B42-85B0-8CED62DA7E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D5C65C3-9A14-4CD2-B8FB-90C92B877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7F82EA7C-9BF2-42B7-9667-3FBC20A9C6DD}"/>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879416C2-32EA-48B2-89DB-40794FBCA8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4A4D41C-C2E9-4E0B-A6FA-BB49AE262773}"/>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163628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72CE05-210F-4D4E-B74C-434F9B7C59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AD01294-2AE0-4D49-B58D-0B86194B8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75FC8DDA-8110-4E55-A4F0-19A120E56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F0375A7-5AD1-411F-91A2-6BA102C3BF4E}"/>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xmlns="" id="{CFA55CF4-5A26-4CE9-900A-3370011994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F0F477B4-025B-457B-A180-3F3263EB34CB}"/>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54993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CF2243-51DC-432B-A42D-13B9BC8CD23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D3281135-AF1F-4D98-AF0C-467296D8484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11E0480-455A-427B-ADDE-DFD7CDDE395F}"/>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FDFFA774-CA80-4815-B9EF-89F23DAC6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12FDC0D-FCC7-4A03-A0EE-D5F33FADD925}"/>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1761477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9EE9293-3A84-477A-9D09-A9536A5F36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6A4617F-2508-4595-A385-011CD27973B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F71AFD0-07C8-45D7-AB4F-BDA8DE95A2A4}"/>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E4F3B0D0-648C-407C-9700-F4C308A4AD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4197ADA-7070-4D26-A720-860CFC3CC145}"/>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365662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68008C-9AB4-4B1C-95CE-D7144F8EDE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609861AA-8C8D-4063-93A5-090CCD7DCBD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1594B53-750F-4688-8AC6-001A06F31CA1}"/>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96D111ED-CC16-4589-BA58-93349ABBA9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D2BDFCA-5803-4BD5-BE70-D04D386AE4E2}"/>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677012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94A44E-1614-4548-A675-49C7437D42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0D2CB05D-49F0-4191-9DA1-F87371F5B8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4811E541-2AA5-419C-BF5F-D50D9AAB029D}"/>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7634BE28-1112-4F77-9A75-ADDF2C9B95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1BF65D9-5AB4-4F0B-BBC4-5816BC9C1AB7}"/>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378532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181DCB-21D9-4768-81D0-8FDD76BC78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B01C4A4-B861-4390-9B1E-B9C5CD78435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26184C3B-8F96-4007-A1A5-406860FF0DB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4E2A2F06-7A08-48FC-B324-61E244BCC6A5}"/>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xmlns="" id="{53938B1E-A008-48B0-9842-9518C8E2E7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2ACD351-D356-45E6-B055-8D918889AE3B}"/>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418844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BE349D6-2446-475D-9F9F-B6A9DFEA62F2}" type="slidenum">
              <a:rPr lang="zh-CN" altLang="en-US" smtClean="0"/>
              <a:t>‹#›</a:t>
            </a:fld>
            <a:endParaRPr lang="zh-CN" altLang="en-US"/>
          </a:p>
        </p:txBody>
      </p:sp>
      <p:sp>
        <p:nvSpPr>
          <p:cNvPr id="7" name="矩形 6"/>
          <p:cNvSpPr/>
          <p:nvPr userDrawn="1"/>
        </p:nvSpPr>
        <p:spPr>
          <a:xfrm>
            <a:off x="8325228" y="6124519"/>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06703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CDBEF1-2A57-4393-ADBA-7FD459992B0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15D6B0D-3913-4113-A650-68D6DCDFE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75D2C145-9938-47EA-B8C2-2A3376E4529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0F4A527F-A113-445E-A2AA-C32EA8D76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7D70841D-BFD9-41CE-A016-36088946E8F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1D3FDF1-D9E0-4796-990D-E0A5E1FEA829}"/>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8" name="页脚占位符 7">
            <a:extLst>
              <a:ext uri="{FF2B5EF4-FFF2-40B4-BE49-F238E27FC236}">
                <a16:creationId xmlns:a16="http://schemas.microsoft.com/office/drawing/2014/main" xmlns="" id="{6D9ECE8F-0819-46A9-9B35-EDA876B97A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AA9CE455-EC2F-440B-B02A-392EA195FC1E}"/>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258196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4AADB3-4629-4990-9BEC-DF146B8773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08882E34-A4CF-48BF-B612-1FC442630B99}"/>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4" name="页脚占位符 3">
            <a:extLst>
              <a:ext uri="{FF2B5EF4-FFF2-40B4-BE49-F238E27FC236}">
                <a16:creationId xmlns:a16="http://schemas.microsoft.com/office/drawing/2014/main" xmlns="" id="{8C6FCC9D-A492-419B-A35A-A8ACE98170A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588E80C1-B127-4C64-AD60-CEE94CB494A1}"/>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236903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B91717F-38DD-4EEA-AFB7-7BD1FE06A228}"/>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3" name="页脚占位符 2">
            <a:extLst>
              <a:ext uri="{FF2B5EF4-FFF2-40B4-BE49-F238E27FC236}">
                <a16:creationId xmlns:a16="http://schemas.microsoft.com/office/drawing/2014/main" xmlns="" id="{8BF10592-DCAF-4E5B-837C-31C8094813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17C08BD7-2A00-493A-BCA2-14FEF6E1FD04}"/>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97930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4447978-01C8-4378-A561-1B6BA17AED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8E268C2-337B-4A81-AA37-C0752A110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4A07D8C3-9924-40F5-A382-A24EA6797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A502612-5A1D-4D4D-86C7-8B3A07025284}"/>
              </a:ext>
            </a:extLst>
          </p:cNvPr>
          <p:cNvSpPr>
            <a:spLocks noGrp="1"/>
          </p:cNvSpPr>
          <p:nvPr>
            <p:ph type="dt" sz="half" idx="10"/>
          </p:nvPr>
        </p:nvSpPr>
        <p:spPr/>
        <p:txBody>
          <a:bodyPr/>
          <a:lstStyle/>
          <a:p>
            <a:fld id="{4E08E231-020E-454B-814C-04386EE4B12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xmlns="" id="{31E46F2C-3ED7-44C9-B04D-3FE1B27070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7FB1D80-305F-4E6E-99FC-BF3D95C7CC7B}"/>
              </a:ext>
            </a:extLst>
          </p:cNvPr>
          <p:cNvSpPr>
            <a:spLocks noGrp="1"/>
          </p:cNvSpPr>
          <p:nvPr>
            <p:ph type="sldNum" sz="quarter" idx="12"/>
          </p:nvPr>
        </p:nvSpPr>
        <p:spPr/>
        <p:txBody>
          <a:bodyPr/>
          <a:lstStyle/>
          <a:p>
            <a:fld id="{4BE349D6-2446-475D-9F9F-B6A9DFEA62F2}" type="slidenum">
              <a:rPr lang="zh-CN" altLang="en-US" smtClean="0"/>
              <a:t>‹#›</a:t>
            </a:fld>
            <a:endParaRPr lang="zh-CN" altLang="en-US"/>
          </a:p>
        </p:txBody>
      </p:sp>
    </p:spTree>
    <p:extLst>
      <p:ext uri="{BB962C8B-B14F-4D97-AF65-F5344CB8AC3E}">
        <p14:creationId xmlns:p14="http://schemas.microsoft.com/office/powerpoint/2010/main" val="745211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000DE4C-A71B-4BBC-999B-48C3C9C85F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39E175D-1D69-44EB-B3D8-FFD0C2FA0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59DA452-E5E0-48AD-9CA5-82CC812D4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8E231-020E-454B-814C-04386EE4B12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xmlns="" id="{3F079151-4CDB-4A0A-A5A6-1E1E65488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32267CBD-68D9-47A2-B24B-EF4FD30FE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349D6-2446-475D-9F9F-B6A9DFEA62F2}" type="slidenum">
              <a:rPr lang="zh-CN" altLang="en-US" smtClean="0"/>
              <a:t>‹#›</a:t>
            </a:fld>
            <a:endParaRPr lang="zh-CN" altLang="en-US"/>
          </a:p>
        </p:txBody>
      </p:sp>
      <p:grpSp>
        <p:nvGrpSpPr>
          <p:cNvPr id="7" name="组合 6">
            <a:extLst>
              <a:ext uri="{FF2B5EF4-FFF2-40B4-BE49-F238E27FC236}">
                <a16:creationId xmlns:a16="http://schemas.microsoft.com/office/drawing/2014/main" xmlns="" id="{E02C84A7-A93A-49C8-AD38-B907AD80F54B}"/>
              </a:ext>
            </a:extLst>
          </p:cNvPr>
          <p:cNvGrpSpPr/>
          <p:nvPr userDrawn="1"/>
        </p:nvGrpSpPr>
        <p:grpSpPr>
          <a:xfrm>
            <a:off x="0" y="0"/>
            <a:ext cx="12192000" cy="6858000"/>
            <a:chOff x="0" y="0"/>
            <a:chExt cx="12192000" cy="6858000"/>
          </a:xfrm>
        </p:grpSpPr>
        <p:sp>
          <p:nvSpPr>
            <p:cNvPr id="8" name="矩形 7">
              <a:extLst>
                <a:ext uri="{FF2B5EF4-FFF2-40B4-BE49-F238E27FC236}">
                  <a16:creationId xmlns:a16="http://schemas.microsoft.com/office/drawing/2014/main" xmlns="" id="{6CE3C2D8-EB6E-45D7-A678-7F969FC7928A}"/>
                </a:ext>
              </a:extLst>
            </p:cNvPr>
            <p:cNvSpPr/>
            <p:nvPr/>
          </p:nvSpPr>
          <p:spPr>
            <a:xfrm>
              <a:off x="0" y="0"/>
              <a:ext cx="12192000" cy="6858000"/>
            </a:xfrm>
            <a:prstGeom prst="rect">
              <a:avLst/>
            </a:prstGeom>
            <a:solidFill>
              <a:srgbClr val="FFE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D63E64FD-1C22-438B-B135-0B4A59D478C0}"/>
                </a:ext>
              </a:extLst>
            </p:cNvPr>
            <p:cNvSpPr/>
            <p:nvPr/>
          </p:nvSpPr>
          <p:spPr>
            <a:xfrm>
              <a:off x="247650" y="266578"/>
              <a:ext cx="11696700" cy="63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47754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emf"/><Relationship Id="rId7" Type="http://schemas.openxmlformats.org/officeDocument/2006/relationships/image" Target="../media/image7.emf"/><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16.png"/><Relationship Id="rId5" Type="http://schemas.openxmlformats.org/officeDocument/2006/relationships/image" Target="../media/image12.emf"/><Relationship Id="rId10" Type="http://schemas.openxmlformats.org/officeDocument/2006/relationships/image" Target="../media/image15.emf"/><Relationship Id="rId4" Type="http://schemas.openxmlformats.org/officeDocument/2006/relationships/image" Target="../media/image11.emf"/><Relationship Id="rId9" Type="http://schemas.openxmlformats.org/officeDocument/2006/relationships/image" Target="../media/image14.emf"/></Relationships>
</file>

<file path=ppt/slides/_rels/slide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emf"/><Relationship Id="rId7"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emf"/><Relationship Id="rId7"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emf"/><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emf"/><Relationship Id="rId7"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8B82E62-F95E-4BA0-BE50-377B025E16DA}"/>
              </a:ext>
            </a:extLst>
          </p:cNvPr>
          <p:cNvPicPr>
            <a:picLocks noChangeAspect="1"/>
          </p:cNvPicPr>
          <p:nvPr/>
        </p:nvPicPr>
        <p:blipFill>
          <a:blip r:embed="rId3"/>
          <a:stretch>
            <a:fillRect/>
          </a:stretch>
        </p:blipFill>
        <p:spPr>
          <a:xfrm>
            <a:off x="316233" y="266578"/>
            <a:ext cx="3417049" cy="2032500"/>
          </a:xfrm>
          <a:prstGeom prst="rect">
            <a:avLst/>
          </a:prstGeom>
        </p:spPr>
      </p:pic>
      <p:pic>
        <p:nvPicPr>
          <p:cNvPr id="12" name="图片 11">
            <a:extLst>
              <a:ext uri="{FF2B5EF4-FFF2-40B4-BE49-F238E27FC236}">
                <a16:creationId xmlns:a16="http://schemas.microsoft.com/office/drawing/2014/main" xmlns="" id="{F0E72FB9-3880-486F-99AE-41735ED9877D}"/>
              </a:ext>
            </a:extLst>
          </p:cNvPr>
          <p:cNvPicPr>
            <a:picLocks noChangeAspect="1"/>
          </p:cNvPicPr>
          <p:nvPr/>
        </p:nvPicPr>
        <p:blipFill>
          <a:blip r:embed="rId4"/>
          <a:stretch>
            <a:fillRect/>
          </a:stretch>
        </p:blipFill>
        <p:spPr>
          <a:xfrm>
            <a:off x="9874080" y="533156"/>
            <a:ext cx="1549740" cy="1981688"/>
          </a:xfrm>
          <a:prstGeom prst="rect">
            <a:avLst/>
          </a:prstGeom>
        </p:spPr>
      </p:pic>
      <p:pic>
        <p:nvPicPr>
          <p:cNvPr id="13" name="图片 12">
            <a:extLst>
              <a:ext uri="{FF2B5EF4-FFF2-40B4-BE49-F238E27FC236}">
                <a16:creationId xmlns:a16="http://schemas.microsoft.com/office/drawing/2014/main" xmlns="" id="{EF5CE151-6F05-4BB2-A8D5-54319A9B1562}"/>
              </a:ext>
            </a:extLst>
          </p:cNvPr>
          <p:cNvPicPr>
            <a:picLocks noChangeAspect="1"/>
          </p:cNvPicPr>
          <p:nvPr/>
        </p:nvPicPr>
        <p:blipFill>
          <a:blip r:embed="rId5"/>
          <a:stretch>
            <a:fillRect/>
          </a:stretch>
        </p:blipFill>
        <p:spPr>
          <a:xfrm>
            <a:off x="10909357" y="2514844"/>
            <a:ext cx="1028925" cy="533531"/>
          </a:xfrm>
          <a:prstGeom prst="rect">
            <a:avLst/>
          </a:prstGeom>
        </p:spPr>
      </p:pic>
      <p:pic>
        <p:nvPicPr>
          <p:cNvPr id="14" name="图片 13">
            <a:extLst>
              <a:ext uri="{FF2B5EF4-FFF2-40B4-BE49-F238E27FC236}">
                <a16:creationId xmlns:a16="http://schemas.microsoft.com/office/drawing/2014/main" xmlns="" id="{6F439942-CF85-47DC-8284-2E1D6D5260A1}"/>
              </a:ext>
            </a:extLst>
          </p:cNvPr>
          <p:cNvPicPr>
            <a:picLocks noChangeAspect="1"/>
          </p:cNvPicPr>
          <p:nvPr/>
        </p:nvPicPr>
        <p:blipFill>
          <a:blip r:embed="rId6"/>
          <a:stretch>
            <a:fillRect/>
          </a:stretch>
        </p:blipFill>
        <p:spPr>
          <a:xfrm>
            <a:off x="7752715" y="832134"/>
            <a:ext cx="2121365" cy="1143281"/>
          </a:xfrm>
          <a:prstGeom prst="rect">
            <a:avLst/>
          </a:prstGeom>
        </p:spPr>
      </p:pic>
      <p:pic>
        <p:nvPicPr>
          <p:cNvPr id="15" name="图片 14">
            <a:extLst>
              <a:ext uri="{FF2B5EF4-FFF2-40B4-BE49-F238E27FC236}">
                <a16:creationId xmlns:a16="http://schemas.microsoft.com/office/drawing/2014/main" xmlns="" id="{C62008F1-6028-494F-98C1-58EE400ACF38}"/>
              </a:ext>
            </a:extLst>
          </p:cNvPr>
          <p:cNvPicPr>
            <a:picLocks noChangeAspect="1"/>
          </p:cNvPicPr>
          <p:nvPr/>
        </p:nvPicPr>
        <p:blipFill>
          <a:blip r:embed="rId7"/>
          <a:stretch>
            <a:fillRect/>
          </a:stretch>
        </p:blipFill>
        <p:spPr>
          <a:xfrm>
            <a:off x="571116" y="4266750"/>
            <a:ext cx="3505968" cy="2324672"/>
          </a:xfrm>
          <a:prstGeom prst="rect">
            <a:avLst/>
          </a:prstGeom>
        </p:spPr>
      </p:pic>
      <p:pic>
        <p:nvPicPr>
          <p:cNvPr id="16" name="图片 15">
            <a:extLst>
              <a:ext uri="{FF2B5EF4-FFF2-40B4-BE49-F238E27FC236}">
                <a16:creationId xmlns:a16="http://schemas.microsoft.com/office/drawing/2014/main" xmlns="" id="{64543293-B0CE-4503-8AB5-6C1BEE60D858}"/>
              </a:ext>
            </a:extLst>
          </p:cNvPr>
          <p:cNvPicPr>
            <a:picLocks noChangeAspect="1"/>
          </p:cNvPicPr>
          <p:nvPr/>
        </p:nvPicPr>
        <p:blipFill>
          <a:blip r:embed="rId8"/>
          <a:stretch>
            <a:fillRect/>
          </a:stretch>
        </p:blipFill>
        <p:spPr>
          <a:xfrm>
            <a:off x="8483221" y="3714749"/>
            <a:ext cx="3455157" cy="2616844"/>
          </a:xfrm>
          <a:prstGeom prst="rect">
            <a:avLst/>
          </a:prstGeom>
        </p:spPr>
      </p:pic>
      <p:pic>
        <p:nvPicPr>
          <p:cNvPr id="17" name="图片 16">
            <a:extLst>
              <a:ext uri="{FF2B5EF4-FFF2-40B4-BE49-F238E27FC236}">
                <a16:creationId xmlns:a16="http://schemas.microsoft.com/office/drawing/2014/main" xmlns="" id="{4FBCBC73-585B-4467-9022-ED5BE26DB098}"/>
              </a:ext>
            </a:extLst>
          </p:cNvPr>
          <p:cNvPicPr>
            <a:picLocks noChangeAspect="1"/>
          </p:cNvPicPr>
          <p:nvPr/>
        </p:nvPicPr>
        <p:blipFill>
          <a:blip r:embed="rId9"/>
          <a:stretch>
            <a:fillRect/>
          </a:stretch>
        </p:blipFill>
        <p:spPr>
          <a:xfrm rot="20894233">
            <a:off x="4730029" y="1090336"/>
            <a:ext cx="2604071" cy="1295719"/>
          </a:xfrm>
          <a:prstGeom prst="rect">
            <a:avLst/>
          </a:prstGeom>
        </p:spPr>
      </p:pic>
      <p:pic>
        <p:nvPicPr>
          <p:cNvPr id="18" name="图片 17">
            <a:extLst>
              <a:ext uri="{FF2B5EF4-FFF2-40B4-BE49-F238E27FC236}">
                <a16:creationId xmlns:a16="http://schemas.microsoft.com/office/drawing/2014/main" xmlns="" id="{D7274B52-4135-4E0A-B7FD-F27CFDDDCC5E}"/>
              </a:ext>
            </a:extLst>
          </p:cNvPr>
          <p:cNvPicPr>
            <a:picLocks noChangeAspect="1"/>
          </p:cNvPicPr>
          <p:nvPr/>
        </p:nvPicPr>
        <p:blipFill>
          <a:blip r:embed="rId10"/>
          <a:stretch>
            <a:fillRect/>
          </a:stretch>
        </p:blipFill>
        <p:spPr>
          <a:xfrm>
            <a:off x="4745884" y="4503356"/>
            <a:ext cx="2756504" cy="1117875"/>
          </a:xfrm>
          <a:prstGeom prst="rect">
            <a:avLst/>
          </a:prstGeom>
        </p:spPr>
      </p:pic>
      <p:pic>
        <p:nvPicPr>
          <p:cNvPr id="23" name="图片 22">
            <a:extLst>
              <a:ext uri="{FF2B5EF4-FFF2-40B4-BE49-F238E27FC236}">
                <a16:creationId xmlns:a16="http://schemas.microsoft.com/office/drawing/2014/main" xmlns="" id="{140800FA-E9FE-4973-BEBE-6D14770E395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66711" y="2604538"/>
            <a:ext cx="979242" cy="1015876"/>
          </a:xfrm>
          <a:prstGeom prst="rect">
            <a:avLst/>
          </a:prstGeom>
        </p:spPr>
      </p:pic>
      <p:sp>
        <p:nvSpPr>
          <p:cNvPr id="2" name="文本框 1">
            <a:extLst>
              <a:ext uri="{FF2B5EF4-FFF2-40B4-BE49-F238E27FC236}">
                <a16:creationId xmlns:a16="http://schemas.microsoft.com/office/drawing/2014/main" xmlns="" id="{0B7833E7-0FD2-43C2-8F67-B15E64760BE3}"/>
              </a:ext>
            </a:extLst>
          </p:cNvPr>
          <p:cNvSpPr txBox="1"/>
          <p:nvPr/>
        </p:nvSpPr>
        <p:spPr>
          <a:xfrm>
            <a:off x="4988673" y="1625435"/>
            <a:ext cx="2119904" cy="1378338"/>
          </a:xfrm>
          <a:prstGeom prst="rect">
            <a:avLst/>
          </a:prstGeom>
          <a:noFill/>
        </p:spPr>
        <p:txBody>
          <a:bodyPr wrap="square" rtlCol="0">
            <a:prstTxWarp prst="textArchUp">
              <a:avLst>
                <a:gd name="adj" fmla="val 10764030"/>
              </a:avLst>
            </a:prstTxWarp>
            <a:spAutoFit/>
          </a:bodyPr>
          <a:lstStyle/>
          <a:p>
            <a:pPr algn="ctr"/>
            <a:r>
              <a:rPr lang="zh-TW"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視窗程式設計實務</a:t>
            </a:r>
            <a:endParaRPr lang="zh-CN"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0" name="文本框 25">
            <a:extLst>
              <a:ext uri="{FF2B5EF4-FFF2-40B4-BE49-F238E27FC236}">
                <a16:creationId xmlns:a16="http://schemas.microsoft.com/office/drawing/2014/main" xmlns="" id="{88FE9E91-0365-467D-8C1D-138DE8E4FE46}"/>
              </a:ext>
            </a:extLst>
          </p:cNvPr>
          <p:cNvSpPr txBox="1"/>
          <p:nvPr/>
        </p:nvSpPr>
        <p:spPr>
          <a:xfrm>
            <a:off x="2195293" y="4126862"/>
            <a:ext cx="7829550" cy="1015663"/>
          </a:xfrm>
          <a:prstGeom prst="rect">
            <a:avLst/>
          </a:prstGeom>
          <a:noFill/>
        </p:spPr>
        <p:txBody>
          <a:bodyPr wrap="square" rtlCol="0">
            <a:spAutoFit/>
          </a:bodyPr>
          <a:lstStyle/>
          <a:p>
            <a:pPr algn="ctr"/>
            <a:r>
              <a:rPr lang="en-US" altLang="zh-TW"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C107118202</a:t>
            </a:r>
            <a:r>
              <a:rPr lang="zh-TW" altLang="en-US"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鄭育存</a:t>
            </a:r>
            <a:endParaRPr lang="en-US" altLang="zh-TW"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gn="ctr"/>
            <a:r>
              <a:rPr lang="en-US" altLang="zh-TW"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C107118219</a:t>
            </a:r>
            <a:r>
              <a:rPr lang="zh-TW" altLang="en-US"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蔡佳蓁</a:t>
            </a:r>
            <a:endParaRPr lang="en-US" altLang="zh-TW"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gn="ctr"/>
            <a:r>
              <a:rPr lang="en-US" altLang="zh-TW"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C107118231</a:t>
            </a:r>
            <a:r>
              <a:rPr lang="zh-TW" altLang="en-US" sz="2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溫玉婕</a:t>
            </a:r>
            <a:endParaRPr lang="zh-CN" altLang="en-US" sz="2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6" name="文本框 25">
            <a:extLst>
              <a:ext uri="{FF2B5EF4-FFF2-40B4-BE49-F238E27FC236}">
                <a16:creationId xmlns:a16="http://schemas.microsoft.com/office/drawing/2014/main" xmlns="" id="{88FE9E91-0365-467D-8C1D-138DE8E4FE46}"/>
              </a:ext>
            </a:extLst>
          </p:cNvPr>
          <p:cNvSpPr txBox="1"/>
          <p:nvPr/>
        </p:nvSpPr>
        <p:spPr>
          <a:xfrm>
            <a:off x="1760943" y="2586405"/>
            <a:ext cx="8613829" cy="1415772"/>
          </a:xfrm>
          <a:prstGeom prst="rect">
            <a:avLst/>
          </a:prstGeom>
          <a:noFill/>
        </p:spPr>
        <p:txBody>
          <a:bodyPr wrap="square" rtlCol="0">
            <a:spAutoFit/>
          </a:bodyPr>
          <a:lstStyle/>
          <a:p>
            <a:pPr algn="ctr"/>
            <a:r>
              <a:rPr lang="zh-TW" altLang="en-US" sz="5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茱伊克</a:t>
            </a:r>
            <a:endParaRPr lang="en-US" altLang="zh-TW" sz="5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gn="ctr"/>
            <a:r>
              <a:rPr lang="zh-TW" altLang="en-US" sz="32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夏日必推好好喝飲料店</a:t>
            </a:r>
            <a:endParaRPr lang="zh-CN" altLang="en-US"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Tree>
    <p:extLst>
      <p:ext uri="{BB962C8B-B14F-4D97-AF65-F5344CB8AC3E}">
        <p14:creationId xmlns:p14="http://schemas.microsoft.com/office/powerpoint/2010/main" val="756530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53" presetClass="entr" presetSubtype="16" fill="hold" nodeType="withEffect">
                                  <p:stCondLst>
                                    <p:cond delay="25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22" presetClass="entr" presetSubtype="8" fill="hold" nodeType="with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1"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250"/>
                            </p:stCondLst>
                            <p:childTnLst>
                              <p:par>
                                <p:cTn id="26" presetID="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0-#ppt_h/2"/>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par>
                          <p:cTn id="33" fill="hold">
                            <p:stCondLst>
                              <p:cond delay="1750"/>
                            </p:stCondLst>
                            <p:childTnLst>
                              <p:par>
                                <p:cTn id="34" presetID="22" presetClass="entr" presetSubtype="8"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par>
                          <p:cTn id="37" fill="hold">
                            <p:stCondLst>
                              <p:cond delay="2600"/>
                            </p:stCondLst>
                            <p:childTnLst>
                              <p:par>
                                <p:cTn id="38" presetID="2" presetClass="entr" presetSubtype="8"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0-#ppt_w/2"/>
                                          </p:val>
                                        </p:tav>
                                        <p:tav tm="100000">
                                          <p:val>
                                            <p:strVal val="#ppt_x"/>
                                          </p:val>
                                        </p:tav>
                                      </p:tavLst>
                                    </p:anim>
                                    <p:anim calcmode="lin" valueType="num">
                                      <p:cBhvr additive="base">
                                        <p:cTn id="41" dur="500" fill="hold"/>
                                        <p:tgtEl>
                                          <p:spTgt spid="23"/>
                                        </p:tgtEl>
                                        <p:attrNameLst>
                                          <p:attrName>ppt_y</p:attrName>
                                        </p:attrNameLst>
                                      </p:cBhvr>
                                      <p:tavLst>
                                        <p:tav tm="0">
                                          <p:val>
                                            <p:strVal val="#ppt_y"/>
                                          </p:val>
                                        </p:tav>
                                        <p:tav tm="100000">
                                          <p:val>
                                            <p:strVal val="#ppt_y"/>
                                          </p:val>
                                        </p:tav>
                                      </p:tavLst>
                                    </p:anim>
                                  </p:childTnLst>
                                </p:cTn>
                              </p:par>
                            </p:childTnLst>
                          </p:cTn>
                        </p:par>
                        <p:par>
                          <p:cTn id="42" fill="hold">
                            <p:stCondLst>
                              <p:cond delay="31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6"/>
                                        </p:tgtEl>
                                        <p:attrNameLst>
                                          <p:attrName>ppt_y</p:attrName>
                                        </p:attrNameLst>
                                      </p:cBhvr>
                                      <p:tavLst>
                                        <p:tav tm="0">
                                          <p:val>
                                            <p:strVal val="#ppt_y"/>
                                          </p:val>
                                        </p:tav>
                                        <p:tav tm="100000">
                                          <p:val>
                                            <p:strVal val="#ppt_y"/>
                                          </p:val>
                                        </p:tav>
                                      </p:tavLst>
                                    </p:anim>
                                    <p:anim calcmode="lin" valueType="num">
                                      <p:cBhvr>
                                        <p:cTn id="4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6"/>
                                        </p:tgtEl>
                                      </p:cBhvr>
                                    </p:animEffect>
                                  </p:childTnLst>
                                </p:cTn>
                              </p:par>
                            </p:childTnLst>
                          </p:cTn>
                        </p:par>
                        <p:par>
                          <p:cTn id="50" fill="hold">
                            <p:stCondLst>
                              <p:cond delay="42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0"/>
                                        </p:tgtEl>
                                        <p:attrNameLst>
                                          <p:attrName>ppt_y</p:attrName>
                                        </p:attrNameLst>
                                      </p:cBhvr>
                                      <p:tavLst>
                                        <p:tav tm="0">
                                          <p:val>
                                            <p:strVal val="#ppt_y"/>
                                          </p:val>
                                        </p:tav>
                                        <p:tav tm="100000">
                                          <p:val>
                                            <p:strVal val="#ppt_y"/>
                                          </p:val>
                                        </p:tav>
                                      </p:tavLst>
                                    </p:anim>
                                    <p:anim calcmode="lin" valueType="num">
                                      <p:cBhvr>
                                        <p:cTn id="55"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54" y="557257"/>
            <a:ext cx="10000207" cy="5847773"/>
          </a:xfrm>
          <a:prstGeom prst="rect">
            <a:avLst/>
          </a:prstGeom>
        </p:spPr>
      </p:pic>
      <p:sp>
        <p:nvSpPr>
          <p:cNvPr id="4" name="矩形 3"/>
          <p:cNvSpPr/>
          <p:nvPr/>
        </p:nvSpPr>
        <p:spPr>
          <a:xfrm>
            <a:off x="4741037" y="4270772"/>
            <a:ext cx="881130" cy="576999"/>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44524" y="5734211"/>
            <a:ext cx="522216" cy="430098"/>
          </a:xfrm>
          <a:prstGeom prst="rect">
            <a:avLst/>
          </a:prstGeom>
        </p:spPr>
      </p:pic>
      <p:sp>
        <p:nvSpPr>
          <p:cNvPr id="6" name="文字方塊 5"/>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10/23</a:t>
            </a:r>
            <a:endParaRPr lang="zh-TW" altLang="en-US" sz="1400" dirty="0"/>
          </a:p>
        </p:txBody>
      </p:sp>
    </p:spTree>
    <p:extLst>
      <p:ext uri="{BB962C8B-B14F-4D97-AF65-F5344CB8AC3E}">
        <p14:creationId xmlns:p14="http://schemas.microsoft.com/office/powerpoint/2010/main" val="33380867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54" y="563940"/>
            <a:ext cx="10000207" cy="5834406"/>
          </a:xfrm>
          <a:prstGeom prst="rect">
            <a:avLst/>
          </a:prstGeom>
        </p:spPr>
      </p:pic>
      <p:sp>
        <p:nvSpPr>
          <p:cNvPr id="4" name="矩形 3"/>
          <p:cNvSpPr/>
          <p:nvPr/>
        </p:nvSpPr>
        <p:spPr>
          <a:xfrm>
            <a:off x="1214065" y="3693773"/>
            <a:ext cx="2008105" cy="2532856"/>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44524" y="5723325"/>
            <a:ext cx="522216" cy="430098"/>
          </a:xfrm>
          <a:prstGeom prst="rect">
            <a:avLst/>
          </a:prstGeom>
        </p:spPr>
      </p:pic>
      <p:sp>
        <p:nvSpPr>
          <p:cNvPr id="6" name="文本框 1">
            <a:extLst>
              <a:ext uri="{FF2B5EF4-FFF2-40B4-BE49-F238E27FC236}">
                <a16:creationId xmlns:a16="http://schemas.microsoft.com/office/drawing/2014/main" xmlns="" id="{7E239560-31E7-472A-8D5D-3B96D95E9ED3}"/>
              </a:ext>
            </a:extLst>
          </p:cNvPr>
          <p:cNvSpPr txBox="1"/>
          <p:nvPr/>
        </p:nvSpPr>
        <p:spPr>
          <a:xfrm>
            <a:off x="-362473" y="3750045"/>
            <a:ext cx="1753098" cy="369332"/>
          </a:xfrm>
          <a:prstGeom prst="rect">
            <a:avLst/>
          </a:prstGeom>
          <a:noFill/>
        </p:spPr>
        <p:txBody>
          <a:bodyPr wrap="square" rtlCol="0">
            <a:spAutoFit/>
          </a:bodyPr>
          <a:lstStyle/>
          <a:p>
            <a:pPr algn="ctr"/>
            <a:r>
              <a:rPr lang="zh-TW"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選擇</a:t>
            </a: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數量</a:t>
            </a:r>
            <a:endParaRPr lang="en-US" altLang="zh-TW"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7" name="文本框 1">
            <a:extLst>
              <a:ext uri="{FF2B5EF4-FFF2-40B4-BE49-F238E27FC236}">
                <a16:creationId xmlns:a16="http://schemas.microsoft.com/office/drawing/2014/main" xmlns="" id="{7E239560-31E7-472A-8D5D-3B96D95E9ED3}"/>
              </a:ext>
            </a:extLst>
          </p:cNvPr>
          <p:cNvSpPr txBox="1"/>
          <p:nvPr/>
        </p:nvSpPr>
        <p:spPr>
          <a:xfrm>
            <a:off x="1341568" y="6365409"/>
            <a:ext cx="1753098" cy="369332"/>
          </a:xfrm>
          <a:prstGeom prst="rect">
            <a:avLst/>
          </a:prstGeom>
          <a:noFill/>
        </p:spPr>
        <p:txBody>
          <a:bodyPr wrap="square" rtlCol="0">
            <a:spAutoFit/>
          </a:bodyPr>
          <a:lstStyle/>
          <a:p>
            <a:pPr algn="ct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確認數量</a:t>
            </a:r>
            <a:endParaRPr lang="en-US" altLang="zh-TW"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8" name="文字方塊 7"/>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11/23</a:t>
            </a:r>
            <a:endParaRPr lang="zh-TW" altLang="en-US" sz="1400" dirty="0"/>
          </a:p>
        </p:txBody>
      </p:sp>
    </p:spTree>
    <p:extLst>
      <p:ext uri="{BB962C8B-B14F-4D97-AF65-F5344CB8AC3E}">
        <p14:creationId xmlns:p14="http://schemas.microsoft.com/office/powerpoint/2010/main" val="22764063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54" y="567765"/>
            <a:ext cx="10000207" cy="5826756"/>
          </a:xfrm>
          <a:prstGeom prst="rect">
            <a:avLst/>
          </a:prstGeom>
        </p:spPr>
      </p:pic>
      <p:sp>
        <p:nvSpPr>
          <p:cNvPr id="4" name="矩形 3"/>
          <p:cNvSpPr/>
          <p:nvPr/>
        </p:nvSpPr>
        <p:spPr>
          <a:xfrm>
            <a:off x="9284008" y="3686403"/>
            <a:ext cx="1587192" cy="1422626"/>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本框 1">
            <a:extLst>
              <a:ext uri="{FF2B5EF4-FFF2-40B4-BE49-F238E27FC236}">
                <a16:creationId xmlns:a16="http://schemas.microsoft.com/office/drawing/2014/main" xmlns="" id="{7E239560-31E7-472A-8D5D-3B96D95E9ED3}"/>
              </a:ext>
            </a:extLst>
          </p:cNvPr>
          <p:cNvSpPr txBox="1"/>
          <p:nvPr/>
        </p:nvSpPr>
        <p:spPr>
          <a:xfrm>
            <a:off x="7824927" y="3699149"/>
            <a:ext cx="1753098" cy="369332"/>
          </a:xfrm>
          <a:prstGeom prst="rect">
            <a:avLst/>
          </a:prstGeom>
          <a:noFill/>
        </p:spPr>
        <p:txBody>
          <a:bodyPr wrap="square" rtlCol="0">
            <a:spAutoFit/>
          </a:bodyPr>
          <a:lstStyle/>
          <a:p>
            <a:pPr algn="ct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自動顯示</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22752" y="5766869"/>
            <a:ext cx="522216" cy="430098"/>
          </a:xfrm>
          <a:prstGeom prst="rect">
            <a:avLst/>
          </a:prstGeom>
        </p:spPr>
      </p:pic>
      <p:sp>
        <p:nvSpPr>
          <p:cNvPr id="7" name="文字方塊 6"/>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12/23</a:t>
            </a:r>
            <a:endParaRPr lang="zh-TW" altLang="en-US" sz="1400" dirty="0"/>
          </a:p>
        </p:txBody>
      </p:sp>
    </p:spTree>
    <p:extLst>
      <p:ext uri="{BB962C8B-B14F-4D97-AF65-F5344CB8AC3E}">
        <p14:creationId xmlns:p14="http://schemas.microsoft.com/office/powerpoint/2010/main" val="7854493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54" y="577949"/>
            <a:ext cx="10000207" cy="5806388"/>
          </a:xfrm>
          <a:prstGeom prst="rect">
            <a:avLst/>
          </a:prstGeom>
        </p:spPr>
      </p:pic>
      <p:sp>
        <p:nvSpPr>
          <p:cNvPr id="4" name="矩形 3"/>
          <p:cNvSpPr/>
          <p:nvPr/>
        </p:nvSpPr>
        <p:spPr>
          <a:xfrm>
            <a:off x="9284008" y="3730173"/>
            <a:ext cx="1587192" cy="132080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189888" y="5884160"/>
            <a:ext cx="2437189" cy="291035"/>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58662" y="1361065"/>
            <a:ext cx="522514" cy="842765"/>
          </a:xfrm>
          <a:prstGeom prst="rect">
            <a:avLst/>
          </a:prstGeom>
        </p:spPr>
      </p:pic>
      <p:sp>
        <p:nvSpPr>
          <p:cNvPr id="6" name="文本框 1">
            <a:extLst>
              <a:ext uri="{FF2B5EF4-FFF2-40B4-BE49-F238E27FC236}">
                <a16:creationId xmlns:a16="http://schemas.microsoft.com/office/drawing/2014/main" xmlns="" id="{7E239560-31E7-472A-8D5D-3B96D95E9ED3}"/>
              </a:ext>
            </a:extLst>
          </p:cNvPr>
          <p:cNvSpPr txBox="1"/>
          <p:nvPr/>
        </p:nvSpPr>
        <p:spPr>
          <a:xfrm>
            <a:off x="7761863" y="3699149"/>
            <a:ext cx="1753098" cy="369332"/>
          </a:xfrm>
          <a:prstGeom prst="rect">
            <a:avLst/>
          </a:prstGeom>
          <a:noFill/>
        </p:spPr>
        <p:txBody>
          <a:bodyPr wrap="square" rtlCol="0">
            <a:spAutoFit/>
          </a:bodyPr>
          <a:lstStyle/>
          <a:p>
            <a:pPr algn="ct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自動更改</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44524" y="5745097"/>
            <a:ext cx="522216" cy="430098"/>
          </a:xfrm>
          <a:prstGeom prst="rect">
            <a:avLst/>
          </a:prstGeom>
        </p:spPr>
      </p:pic>
      <p:sp>
        <p:nvSpPr>
          <p:cNvPr id="8" name="文本框 1">
            <a:extLst>
              <a:ext uri="{FF2B5EF4-FFF2-40B4-BE49-F238E27FC236}">
                <a16:creationId xmlns:a16="http://schemas.microsoft.com/office/drawing/2014/main" xmlns="" id="{7E239560-31E7-472A-8D5D-3B96D95E9ED3}"/>
              </a:ext>
            </a:extLst>
          </p:cNvPr>
          <p:cNvSpPr txBox="1"/>
          <p:nvPr/>
        </p:nvSpPr>
        <p:spPr>
          <a:xfrm>
            <a:off x="4577428" y="6229589"/>
            <a:ext cx="1753098" cy="369332"/>
          </a:xfrm>
          <a:prstGeom prst="rect">
            <a:avLst/>
          </a:prstGeom>
          <a:noFill/>
        </p:spPr>
        <p:txBody>
          <a:bodyPr wrap="square" rtlCol="0">
            <a:spAutoFit/>
          </a:bodyPr>
          <a:lstStyle/>
          <a:p>
            <a:pPr algn="ctr"/>
            <a:r>
              <a:rPr lang="zh-TW"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新增下一筆</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9" name="矩形 8"/>
          <p:cNvSpPr/>
          <p:nvPr/>
        </p:nvSpPr>
        <p:spPr>
          <a:xfrm>
            <a:off x="5779477" y="1782447"/>
            <a:ext cx="5091723" cy="421384"/>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13/23</a:t>
            </a:r>
            <a:endParaRPr lang="zh-TW" altLang="en-US" sz="1400" dirty="0"/>
          </a:p>
        </p:txBody>
      </p:sp>
    </p:spTree>
    <p:extLst>
      <p:ext uri="{BB962C8B-B14F-4D97-AF65-F5344CB8AC3E}">
        <p14:creationId xmlns:p14="http://schemas.microsoft.com/office/powerpoint/2010/main" val="811689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172" y="577949"/>
            <a:ext cx="9970970" cy="5806388"/>
          </a:xfrm>
          <a:prstGeom prst="rect">
            <a:avLst/>
          </a:prstGeom>
        </p:spPr>
      </p:pic>
      <p:sp>
        <p:nvSpPr>
          <p:cNvPr id="4" name="矩形 3"/>
          <p:cNvSpPr/>
          <p:nvPr/>
        </p:nvSpPr>
        <p:spPr>
          <a:xfrm>
            <a:off x="6368390" y="5533573"/>
            <a:ext cx="1436667" cy="850764"/>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68390" y="1365929"/>
            <a:ext cx="522514" cy="842765"/>
          </a:xfrm>
          <a:prstGeom prst="rect">
            <a:avLst/>
          </a:prstGeom>
        </p:spPr>
      </p:pic>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44524" y="5745097"/>
            <a:ext cx="522216" cy="430098"/>
          </a:xfrm>
          <a:prstGeom prst="rect">
            <a:avLst/>
          </a:prstGeom>
        </p:spPr>
      </p:pic>
      <p:sp>
        <p:nvSpPr>
          <p:cNvPr id="7" name="文字方塊 6"/>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14/23</a:t>
            </a:r>
            <a:endParaRPr lang="zh-TW" altLang="en-US" sz="1400" dirty="0"/>
          </a:p>
        </p:txBody>
      </p:sp>
    </p:spTree>
    <p:extLst>
      <p:ext uri="{BB962C8B-B14F-4D97-AF65-F5344CB8AC3E}">
        <p14:creationId xmlns:p14="http://schemas.microsoft.com/office/powerpoint/2010/main" val="3186080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172" y="579102"/>
            <a:ext cx="9970970" cy="5804082"/>
          </a:xfrm>
          <a:prstGeom prst="rect">
            <a:avLst/>
          </a:prstGeom>
        </p:spPr>
      </p:pic>
      <p:sp>
        <p:nvSpPr>
          <p:cNvPr id="4" name="矩形 3"/>
          <p:cNvSpPr/>
          <p:nvPr/>
        </p:nvSpPr>
        <p:spPr>
          <a:xfrm>
            <a:off x="6368390" y="5533573"/>
            <a:ext cx="1436667" cy="62774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68390" y="1365929"/>
            <a:ext cx="522514" cy="842765"/>
          </a:xfrm>
          <a:prstGeom prst="rect">
            <a:avLst/>
          </a:prstGeom>
        </p:spPr>
      </p:pic>
      <p:sp>
        <p:nvSpPr>
          <p:cNvPr id="6" name="文本框 1">
            <a:extLst>
              <a:ext uri="{FF2B5EF4-FFF2-40B4-BE49-F238E27FC236}">
                <a16:creationId xmlns:a16="http://schemas.microsoft.com/office/drawing/2014/main" xmlns="" id="{7E239560-31E7-472A-8D5D-3B96D95E9ED3}"/>
              </a:ext>
            </a:extLst>
          </p:cNvPr>
          <p:cNvSpPr txBox="1"/>
          <p:nvPr/>
        </p:nvSpPr>
        <p:spPr>
          <a:xfrm>
            <a:off x="5106274" y="5190024"/>
            <a:ext cx="1753098" cy="369332"/>
          </a:xfrm>
          <a:prstGeom prst="rect">
            <a:avLst/>
          </a:prstGeom>
          <a:noFill/>
        </p:spPr>
        <p:txBody>
          <a:bodyPr wrap="square" rtlCol="0">
            <a:spAutoFit/>
          </a:bodyPr>
          <a:lstStyle/>
          <a:p>
            <a:pPr algn="ct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輸入金額</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55410" y="5734211"/>
            <a:ext cx="522216" cy="430098"/>
          </a:xfrm>
          <a:prstGeom prst="rect">
            <a:avLst/>
          </a:prstGeom>
        </p:spPr>
      </p:pic>
      <p:sp>
        <p:nvSpPr>
          <p:cNvPr id="8" name="矩形 7"/>
          <p:cNvSpPr/>
          <p:nvPr/>
        </p:nvSpPr>
        <p:spPr>
          <a:xfrm>
            <a:off x="1237076" y="4059052"/>
            <a:ext cx="1981137" cy="2164632"/>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15/23</a:t>
            </a:r>
            <a:endParaRPr lang="zh-TW" altLang="en-US" sz="1400" dirty="0"/>
          </a:p>
        </p:txBody>
      </p:sp>
    </p:spTree>
    <p:extLst>
      <p:ext uri="{BB962C8B-B14F-4D97-AF65-F5344CB8AC3E}">
        <p14:creationId xmlns:p14="http://schemas.microsoft.com/office/powerpoint/2010/main" val="9952144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172" y="579357"/>
            <a:ext cx="9970970" cy="5803571"/>
          </a:xfrm>
          <a:prstGeom prst="rect">
            <a:avLst/>
          </a:prstGeom>
        </p:spPr>
      </p:pic>
      <p:sp>
        <p:nvSpPr>
          <p:cNvPr id="4" name="矩形 3"/>
          <p:cNvSpPr/>
          <p:nvPr/>
        </p:nvSpPr>
        <p:spPr>
          <a:xfrm>
            <a:off x="8071068" y="4130442"/>
            <a:ext cx="1072934" cy="62774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68390" y="1365929"/>
            <a:ext cx="522514" cy="842765"/>
          </a:xfrm>
          <a:prstGeom prst="rect">
            <a:avLst/>
          </a:prstGeom>
        </p:spPr>
      </p:pic>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44524" y="5734211"/>
            <a:ext cx="522216" cy="430098"/>
          </a:xfrm>
          <a:prstGeom prst="rect">
            <a:avLst/>
          </a:prstGeom>
        </p:spPr>
      </p:pic>
      <p:sp>
        <p:nvSpPr>
          <p:cNvPr id="6" name="文字方塊 5"/>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16/23</a:t>
            </a:r>
            <a:endParaRPr lang="zh-TW" altLang="en-US" sz="1400" dirty="0"/>
          </a:p>
        </p:txBody>
      </p:sp>
    </p:spTree>
    <p:extLst>
      <p:ext uri="{BB962C8B-B14F-4D97-AF65-F5344CB8AC3E}">
        <p14:creationId xmlns:p14="http://schemas.microsoft.com/office/powerpoint/2010/main" val="24804744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21" y="579357"/>
            <a:ext cx="9956272" cy="5803571"/>
          </a:xfrm>
          <a:prstGeom prst="rect">
            <a:avLst/>
          </a:prstGeom>
        </p:spPr>
      </p:pic>
      <p:sp>
        <p:nvSpPr>
          <p:cNvPr id="4" name="矩形 3"/>
          <p:cNvSpPr/>
          <p:nvPr/>
        </p:nvSpPr>
        <p:spPr>
          <a:xfrm>
            <a:off x="6338671" y="4682237"/>
            <a:ext cx="1072934" cy="62774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68390" y="1365929"/>
            <a:ext cx="522514" cy="842765"/>
          </a:xfrm>
          <a:prstGeom prst="rect">
            <a:avLst/>
          </a:prstGeom>
        </p:spPr>
      </p:pic>
      <p:sp>
        <p:nvSpPr>
          <p:cNvPr id="5" name="矩形 4"/>
          <p:cNvSpPr/>
          <p:nvPr/>
        </p:nvSpPr>
        <p:spPr>
          <a:xfrm>
            <a:off x="9328865" y="4520766"/>
            <a:ext cx="1423218" cy="62774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44524" y="5723325"/>
            <a:ext cx="522216" cy="430098"/>
          </a:xfrm>
          <a:prstGeom prst="rect">
            <a:avLst/>
          </a:prstGeom>
        </p:spPr>
      </p:pic>
      <p:sp>
        <p:nvSpPr>
          <p:cNvPr id="7" name="文字方塊 6"/>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17/23</a:t>
            </a:r>
            <a:endParaRPr lang="zh-TW" altLang="en-US" sz="1400" dirty="0"/>
          </a:p>
        </p:txBody>
      </p:sp>
    </p:spTree>
    <p:extLst>
      <p:ext uri="{BB962C8B-B14F-4D97-AF65-F5344CB8AC3E}">
        <p14:creationId xmlns:p14="http://schemas.microsoft.com/office/powerpoint/2010/main" val="29623180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21" y="588596"/>
            <a:ext cx="9956272" cy="5785093"/>
          </a:xfrm>
          <a:prstGeom prst="rect">
            <a:avLst/>
          </a:prstGeom>
        </p:spPr>
      </p:pic>
      <p:sp>
        <p:nvSpPr>
          <p:cNvPr id="4" name="矩形 3"/>
          <p:cNvSpPr/>
          <p:nvPr/>
        </p:nvSpPr>
        <p:spPr>
          <a:xfrm>
            <a:off x="4413468" y="2963793"/>
            <a:ext cx="2477436" cy="156091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368390" y="1365929"/>
            <a:ext cx="522514" cy="842765"/>
          </a:xfrm>
          <a:prstGeom prst="rect">
            <a:avLst/>
          </a:prstGeom>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22752" y="5734211"/>
            <a:ext cx="522216" cy="430098"/>
          </a:xfrm>
          <a:prstGeom prst="rect">
            <a:avLst/>
          </a:prstGeom>
        </p:spPr>
      </p:pic>
      <p:sp>
        <p:nvSpPr>
          <p:cNvPr id="6" name="文字方塊 5"/>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18/23</a:t>
            </a:r>
            <a:endParaRPr lang="zh-TW" altLang="en-US" sz="1400" dirty="0"/>
          </a:p>
        </p:txBody>
      </p:sp>
    </p:spTree>
    <p:extLst>
      <p:ext uri="{BB962C8B-B14F-4D97-AF65-F5344CB8AC3E}">
        <p14:creationId xmlns:p14="http://schemas.microsoft.com/office/powerpoint/2010/main" val="25154077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32" y="579356"/>
            <a:ext cx="9956272" cy="5803571"/>
          </a:xfrm>
          <a:prstGeom prst="rect">
            <a:avLst/>
          </a:prstGeom>
        </p:spPr>
      </p:pic>
      <p:sp>
        <p:nvSpPr>
          <p:cNvPr id="4" name="矩形 3"/>
          <p:cNvSpPr/>
          <p:nvPr/>
        </p:nvSpPr>
        <p:spPr>
          <a:xfrm>
            <a:off x="7378378" y="4696304"/>
            <a:ext cx="844062" cy="62774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4">
            <a:extLst>
              <a:ext uri="{28A0092B-C50C-407E-A947-70E740481C1C}">
                <a14:useLocalDpi xmlns:a14="http://schemas.microsoft.com/office/drawing/2010/main" val="0"/>
              </a:ext>
            </a:extLst>
          </a:blip>
          <a:srcRect l="5651" t="4047" r="5206" b="3663"/>
          <a:stretch/>
        </p:blipFill>
        <p:spPr>
          <a:xfrm>
            <a:off x="6417501" y="1365928"/>
            <a:ext cx="522514" cy="842765"/>
          </a:xfrm>
          <a:prstGeom prst="rect">
            <a:avLst/>
          </a:prstGeom>
        </p:spPr>
      </p:pic>
      <p:sp>
        <p:nvSpPr>
          <p:cNvPr id="5" name="矩形 4"/>
          <p:cNvSpPr/>
          <p:nvPr/>
        </p:nvSpPr>
        <p:spPr>
          <a:xfrm>
            <a:off x="8278627" y="4696304"/>
            <a:ext cx="711609" cy="627741"/>
          </a:xfrm>
          <a:prstGeom prst="rect">
            <a:avLst/>
          </a:prstGeom>
          <a:noFill/>
          <a:ln w="28575">
            <a:solidFill>
              <a:schemeClr val="accent6">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l="37316" t="80539" r="37316" b="2858"/>
          <a:stretch/>
        </p:blipFill>
        <p:spPr>
          <a:xfrm>
            <a:off x="1993635" y="5723324"/>
            <a:ext cx="522216" cy="430098"/>
          </a:xfrm>
          <a:prstGeom prst="rect">
            <a:avLst/>
          </a:prstGeom>
        </p:spPr>
      </p:pic>
      <p:sp>
        <p:nvSpPr>
          <p:cNvPr id="7" name="文本框 1">
            <a:extLst>
              <a:ext uri="{FF2B5EF4-FFF2-40B4-BE49-F238E27FC236}">
                <a16:creationId xmlns:a16="http://schemas.microsoft.com/office/drawing/2014/main" xmlns="" id="{7E239560-31E7-472A-8D5D-3B96D95E9ED3}"/>
              </a:ext>
            </a:extLst>
          </p:cNvPr>
          <p:cNvSpPr txBox="1"/>
          <p:nvPr/>
        </p:nvSpPr>
        <p:spPr>
          <a:xfrm>
            <a:off x="5530141" y="5186105"/>
            <a:ext cx="2406418" cy="369332"/>
          </a:xfrm>
          <a:prstGeom prst="rect">
            <a:avLst/>
          </a:prstGeom>
          <a:noFill/>
        </p:spPr>
        <p:txBody>
          <a:bodyPr wrap="square" rtlCol="0">
            <a:spAutoFit/>
          </a:bodyPr>
          <a:lstStyle/>
          <a:p>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資料從資料庫刪除</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8" name="文本框 1">
            <a:extLst>
              <a:ext uri="{FF2B5EF4-FFF2-40B4-BE49-F238E27FC236}">
                <a16:creationId xmlns:a16="http://schemas.microsoft.com/office/drawing/2014/main" xmlns="" id="{7E239560-31E7-472A-8D5D-3B96D95E9ED3}"/>
              </a:ext>
            </a:extLst>
          </p:cNvPr>
          <p:cNvSpPr txBox="1"/>
          <p:nvPr/>
        </p:nvSpPr>
        <p:spPr>
          <a:xfrm>
            <a:off x="5437475" y="3654551"/>
            <a:ext cx="4804576" cy="369332"/>
          </a:xfrm>
          <a:prstGeom prst="rect">
            <a:avLst/>
          </a:prstGeom>
          <a:noFill/>
        </p:spPr>
        <p:txBody>
          <a:bodyPr wrap="square" rtlCol="0">
            <a:spAutoFit/>
          </a:bodyPr>
          <a:lstStyle/>
          <a:p>
            <a:r>
              <a:rPr lang="zh-TW" altLang="en-US" dirty="0" smtClean="0">
                <a:solidFill>
                  <a:schemeClr val="accent6">
                    <a:lumMod val="75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清除選購資料但流水號不變、時間重新取得</a:t>
            </a:r>
            <a:endParaRPr lang="zh-CN" altLang="en-US" dirty="0">
              <a:solidFill>
                <a:schemeClr val="accent6">
                  <a:lumMod val="75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9" name="文字方塊 8"/>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19/23</a:t>
            </a:r>
            <a:endParaRPr lang="zh-TW" altLang="en-US" sz="1400" dirty="0"/>
          </a:p>
        </p:txBody>
      </p:sp>
    </p:spTree>
    <p:extLst>
      <p:ext uri="{BB962C8B-B14F-4D97-AF65-F5344CB8AC3E}">
        <p14:creationId xmlns:p14="http://schemas.microsoft.com/office/powerpoint/2010/main" val="30982644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2C1C84F1-ADAA-4D21-B584-1470DAE147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7347" r="25607" b="-3169"/>
          <a:stretch/>
        </p:blipFill>
        <p:spPr>
          <a:xfrm>
            <a:off x="10740383" y="259322"/>
            <a:ext cx="1200150" cy="1531461"/>
          </a:xfrm>
          <a:prstGeom prst="rect">
            <a:avLst/>
          </a:prstGeom>
        </p:spPr>
      </p:pic>
      <p:pic>
        <p:nvPicPr>
          <p:cNvPr id="10" name="图片 9">
            <a:extLst>
              <a:ext uri="{FF2B5EF4-FFF2-40B4-BE49-F238E27FC236}">
                <a16:creationId xmlns:a16="http://schemas.microsoft.com/office/drawing/2014/main" xmlns="" id="{9ED30299-16B9-40C3-886C-D26D3668FA2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6256" t="-41660" r="-22977" b="41660"/>
          <a:stretch/>
        </p:blipFill>
        <p:spPr>
          <a:xfrm>
            <a:off x="241081" y="4832943"/>
            <a:ext cx="1305930" cy="1765735"/>
          </a:xfrm>
          <a:prstGeom prst="rect">
            <a:avLst/>
          </a:prstGeom>
        </p:spPr>
      </p:pic>
      <p:pic>
        <p:nvPicPr>
          <p:cNvPr id="12" name="图片 11">
            <a:extLst>
              <a:ext uri="{FF2B5EF4-FFF2-40B4-BE49-F238E27FC236}">
                <a16:creationId xmlns:a16="http://schemas.microsoft.com/office/drawing/2014/main" xmlns="" id="{FA3227EA-9B5A-46E6-86D4-43F0852F448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0593"/>
          <a:stretch/>
        </p:blipFill>
        <p:spPr>
          <a:xfrm>
            <a:off x="241081" y="260491"/>
            <a:ext cx="1689470" cy="1119739"/>
          </a:xfrm>
          <a:prstGeom prst="rect">
            <a:avLst/>
          </a:prstGeom>
        </p:spPr>
      </p:pic>
      <p:pic>
        <p:nvPicPr>
          <p:cNvPr id="16" name="图片 15">
            <a:extLst>
              <a:ext uri="{FF2B5EF4-FFF2-40B4-BE49-F238E27FC236}">
                <a16:creationId xmlns:a16="http://schemas.microsoft.com/office/drawing/2014/main" xmlns="" id="{2F29FA4F-C814-48E1-A176-FD91444C0F10}"/>
              </a:ext>
            </a:extLst>
          </p:cNvPr>
          <p:cNvPicPr>
            <a:picLocks noChangeAspect="1"/>
          </p:cNvPicPr>
          <p:nvPr/>
        </p:nvPicPr>
        <p:blipFill>
          <a:blip r:embed="rId6"/>
          <a:stretch>
            <a:fillRect/>
          </a:stretch>
        </p:blipFill>
        <p:spPr>
          <a:xfrm>
            <a:off x="485603" y="2676898"/>
            <a:ext cx="1422712" cy="1181391"/>
          </a:xfrm>
          <a:prstGeom prst="rect">
            <a:avLst/>
          </a:prstGeom>
        </p:spPr>
      </p:pic>
      <p:pic>
        <p:nvPicPr>
          <p:cNvPr id="20" name="图片 19">
            <a:extLst>
              <a:ext uri="{FF2B5EF4-FFF2-40B4-BE49-F238E27FC236}">
                <a16:creationId xmlns:a16="http://schemas.microsoft.com/office/drawing/2014/main" xmlns="" id="{0F31188D-2617-4A50-B7D7-63B48748F908}"/>
              </a:ext>
            </a:extLst>
          </p:cNvPr>
          <p:cNvPicPr>
            <a:picLocks noChangeAspect="1"/>
          </p:cNvPicPr>
          <p:nvPr/>
        </p:nvPicPr>
        <p:blipFill>
          <a:blip r:embed="rId7"/>
          <a:stretch>
            <a:fillRect/>
          </a:stretch>
        </p:blipFill>
        <p:spPr>
          <a:xfrm rot="21113510">
            <a:off x="1567750" y="1825451"/>
            <a:ext cx="2604071" cy="1295719"/>
          </a:xfrm>
          <a:prstGeom prst="rect">
            <a:avLst/>
          </a:prstGeom>
        </p:spPr>
      </p:pic>
      <p:pic>
        <p:nvPicPr>
          <p:cNvPr id="21" name="图片 20">
            <a:extLst>
              <a:ext uri="{FF2B5EF4-FFF2-40B4-BE49-F238E27FC236}">
                <a16:creationId xmlns:a16="http://schemas.microsoft.com/office/drawing/2014/main" xmlns="" id="{2467A907-6915-4330-9F22-C0F164D48828}"/>
              </a:ext>
            </a:extLst>
          </p:cNvPr>
          <p:cNvPicPr>
            <a:picLocks noChangeAspect="1"/>
          </p:cNvPicPr>
          <p:nvPr/>
        </p:nvPicPr>
        <p:blipFill>
          <a:blip r:embed="rId8"/>
          <a:stretch>
            <a:fillRect/>
          </a:stretch>
        </p:blipFill>
        <p:spPr>
          <a:xfrm>
            <a:off x="1493678" y="3920430"/>
            <a:ext cx="2756504" cy="1117875"/>
          </a:xfrm>
          <a:prstGeom prst="rect">
            <a:avLst/>
          </a:prstGeom>
        </p:spPr>
      </p:pic>
      <p:grpSp>
        <p:nvGrpSpPr>
          <p:cNvPr id="23" name="组合 22">
            <a:extLst>
              <a:ext uri="{FF2B5EF4-FFF2-40B4-BE49-F238E27FC236}">
                <a16:creationId xmlns:a16="http://schemas.microsoft.com/office/drawing/2014/main" xmlns="" id="{760880D7-D85E-4A76-8206-3B56DE026C30}"/>
              </a:ext>
            </a:extLst>
          </p:cNvPr>
          <p:cNvGrpSpPr/>
          <p:nvPr/>
        </p:nvGrpSpPr>
        <p:grpSpPr>
          <a:xfrm>
            <a:off x="10230836" y="4629150"/>
            <a:ext cx="1715737" cy="1962272"/>
            <a:chOff x="8194080" y="3408873"/>
            <a:chExt cx="2724693" cy="3182549"/>
          </a:xfrm>
        </p:grpSpPr>
        <p:pic>
          <p:nvPicPr>
            <p:cNvPr id="18" name="图片 17">
              <a:extLst>
                <a:ext uri="{FF2B5EF4-FFF2-40B4-BE49-F238E27FC236}">
                  <a16:creationId xmlns:a16="http://schemas.microsoft.com/office/drawing/2014/main" xmlns="" id="{223A5C81-BB92-42C7-BBDA-00D785ED1B8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19213"/>
            <a:stretch/>
          </p:blipFill>
          <p:spPr>
            <a:xfrm>
              <a:off x="8194080" y="4487627"/>
              <a:ext cx="2477043" cy="2103795"/>
            </a:xfrm>
            <a:prstGeom prst="rect">
              <a:avLst/>
            </a:prstGeom>
          </p:spPr>
        </p:pic>
        <p:pic>
          <p:nvPicPr>
            <p:cNvPr id="17" name="图片 16">
              <a:extLst>
                <a:ext uri="{FF2B5EF4-FFF2-40B4-BE49-F238E27FC236}">
                  <a16:creationId xmlns:a16="http://schemas.microsoft.com/office/drawing/2014/main" xmlns="" id="{CF12F273-4548-4B78-A714-65F49E914FB8}"/>
                </a:ext>
              </a:extLst>
            </p:cNvPr>
            <p:cNvPicPr>
              <a:picLocks noChangeAspect="1"/>
            </p:cNvPicPr>
            <p:nvPr/>
          </p:nvPicPr>
          <p:blipFill>
            <a:blip r:embed="rId10"/>
            <a:stretch>
              <a:fillRect/>
            </a:stretch>
          </p:blipFill>
          <p:spPr>
            <a:xfrm>
              <a:off x="9445250" y="3408873"/>
              <a:ext cx="1473523" cy="1473563"/>
            </a:xfrm>
            <a:prstGeom prst="rect">
              <a:avLst/>
            </a:prstGeom>
          </p:spPr>
        </p:pic>
      </p:grpSp>
      <p:sp>
        <p:nvSpPr>
          <p:cNvPr id="24" name="文本框 23">
            <a:extLst>
              <a:ext uri="{FF2B5EF4-FFF2-40B4-BE49-F238E27FC236}">
                <a16:creationId xmlns:a16="http://schemas.microsoft.com/office/drawing/2014/main" xmlns="" id="{820459C5-55FB-403D-8275-826601681079}"/>
              </a:ext>
            </a:extLst>
          </p:cNvPr>
          <p:cNvSpPr txBox="1"/>
          <p:nvPr/>
        </p:nvSpPr>
        <p:spPr>
          <a:xfrm>
            <a:off x="1942097" y="2833196"/>
            <a:ext cx="3353629" cy="955646"/>
          </a:xfrm>
          <a:prstGeom prst="rect">
            <a:avLst/>
          </a:prstGeom>
          <a:noFill/>
        </p:spPr>
        <p:txBody>
          <a:bodyPr wrap="square" rtlCol="0">
            <a:spAutoFit/>
          </a:bodyPr>
          <a:lstStyle/>
          <a:p>
            <a:pPr>
              <a:lnSpc>
                <a:spcPct val="85000"/>
              </a:lnSpc>
            </a:pPr>
            <a:r>
              <a:rPr lang="zh-TW" altLang="en-US" sz="6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目錄</a:t>
            </a:r>
            <a:endParaRPr lang="zh-CN" altLang="en-US" sz="6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6" name="文本框 25">
            <a:extLst>
              <a:ext uri="{FF2B5EF4-FFF2-40B4-BE49-F238E27FC236}">
                <a16:creationId xmlns:a16="http://schemas.microsoft.com/office/drawing/2014/main" xmlns="" id="{44E3C85C-01F6-4961-9BD5-2058EBD5CB23}"/>
              </a:ext>
            </a:extLst>
          </p:cNvPr>
          <p:cNvSpPr txBox="1"/>
          <p:nvPr/>
        </p:nvSpPr>
        <p:spPr>
          <a:xfrm>
            <a:off x="1595069" y="3001856"/>
            <a:ext cx="2491376" cy="1738626"/>
          </a:xfrm>
          <a:prstGeom prst="rect">
            <a:avLst/>
          </a:prstGeom>
          <a:noFill/>
        </p:spPr>
        <p:txBody>
          <a:bodyPr wrap="square" rtlCol="0">
            <a:prstTxWarp prst="textArchDown">
              <a:avLst>
                <a:gd name="adj" fmla="val 20658267"/>
              </a:avLst>
            </a:prstTxWarp>
            <a:spAutoFit/>
          </a:bodyPr>
          <a:lstStyle/>
          <a:p>
            <a:pPr algn="ctr">
              <a:lnSpc>
                <a:spcPct val="85000"/>
              </a:lnSpc>
            </a:pPr>
            <a:r>
              <a:rPr lang="en-US" altLang="zh-CN" sz="4000"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 </a:t>
            </a:r>
            <a:r>
              <a:rPr lang="en-US" altLang="zh-CN" sz="4000" b="1"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CONTENTS</a:t>
            </a:r>
            <a:endParaRPr lang="zh-CN" altLang="en-US" sz="4000" b="1"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8" name="文本框 27">
            <a:extLst>
              <a:ext uri="{FF2B5EF4-FFF2-40B4-BE49-F238E27FC236}">
                <a16:creationId xmlns:a16="http://schemas.microsoft.com/office/drawing/2014/main" xmlns="" id="{A772B370-30AA-47CD-A6B8-EF6D0D2A2793}"/>
              </a:ext>
            </a:extLst>
          </p:cNvPr>
          <p:cNvSpPr txBox="1"/>
          <p:nvPr/>
        </p:nvSpPr>
        <p:spPr>
          <a:xfrm>
            <a:off x="6353240" y="1979532"/>
            <a:ext cx="3866627" cy="646331"/>
          </a:xfrm>
          <a:prstGeom prst="rect">
            <a:avLst/>
          </a:prstGeom>
          <a:noFill/>
        </p:spPr>
        <p:txBody>
          <a:bodyPr wrap="square" rtlCol="0">
            <a:spAutoFit/>
          </a:bodyPr>
          <a:lstStyle/>
          <a:p>
            <a:r>
              <a:rPr lang="zh-TW" altLang="en-US" sz="3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緣起</a:t>
            </a:r>
            <a:endParaRPr lang="zh-CN"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grpSp>
        <p:nvGrpSpPr>
          <p:cNvPr id="3" name="组合 2">
            <a:extLst>
              <a:ext uri="{FF2B5EF4-FFF2-40B4-BE49-F238E27FC236}">
                <a16:creationId xmlns:a16="http://schemas.microsoft.com/office/drawing/2014/main" xmlns="" id="{2DDFC0D2-A591-469A-9396-6D9783A00476}"/>
              </a:ext>
            </a:extLst>
          </p:cNvPr>
          <p:cNvGrpSpPr/>
          <p:nvPr/>
        </p:nvGrpSpPr>
        <p:grpSpPr>
          <a:xfrm>
            <a:off x="5644023" y="2071980"/>
            <a:ext cx="676275" cy="542658"/>
            <a:chOff x="5995723" y="2676898"/>
            <a:chExt cx="676275" cy="542658"/>
          </a:xfrm>
        </p:grpSpPr>
        <p:pic>
          <p:nvPicPr>
            <p:cNvPr id="30" name="图片 29">
              <a:extLst>
                <a:ext uri="{FF2B5EF4-FFF2-40B4-BE49-F238E27FC236}">
                  <a16:creationId xmlns:a16="http://schemas.microsoft.com/office/drawing/2014/main" xmlns="" id="{2885BFDA-33F1-44C6-9A40-DB61D2EBC542}"/>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4688" b="95313" l="893" r="93750">
                          <a14:foregroundMark x1="23214" y1="24219" x2="37500" y2="53125"/>
                          <a14:foregroundMark x1="45536" y1="5469" x2="44643" y2="9375"/>
                          <a14:foregroundMark x1="39286" y1="7031" x2="29464" y2="14844"/>
                          <a14:foregroundMark x1="60714" y1="17188" x2="70536" y2="24219"/>
                          <a14:foregroundMark x1="73214" y1="23438" x2="73214" y2="23438"/>
                          <a14:foregroundMark x1="91071" y1="54688" x2="91071" y2="54688"/>
                          <a14:foregroundMark x1="90179" y1="40625" x2="90179" y2="40625"/>
                          <a14:foregroundMark x1="91071" y1="37500" x2="91071" y2="37500"/>
                          <a14:foregroundMark x1="93750" y1="39844" x2="93750" y2="39844"/>
                          <a14:foregroundMark x1="68750" y1="91406" x2="68750" y2="91406"/>
                          <a14:foregroundMark x1="34821" y1="91406" x2="34821" y2="91406"/>
                          <a14:foregroundMark x1="3571" y1="73438" x2="3571" y2="73438"/>
                          <a14:foregroundMark x1="893" y1="70313" x2="893" y2="70313"/>
                          <a14:foregroundMark x1="71429" y1="89844" x2="71429" y2="89844"/>
                          <a14:foregroundMark x1="57143" y1="93750" x2="57143" y2="93750"/>
                          <a14:foregroundMark x1="46429" y1="96094" x2="46429" y2="96094"/>
                        </a14:backgroundRemoval>
                      </a14:imgEffect>
                    </a14:imgLayer>
                  </a14:imgProps>
                </a:ext>
                <a:ext uri="{28A0092B-C50C-407E-A947-70E740481C1C}">
                  <a14:useLocalDpi xmlns:a14="http://schemas.microsoft.com/office/drawing/2010/main"/>
                </a:ext>
              </a:extLst>
            </a:blip>
            <a:srcRect/>
            <a:stretch/>
          </p:blipFill>
          <p:spPr>
            <a:xfrm>
              <a:off x="6065793" y="2676898"/>
              <a:ext cx="546100" cy="542658"/>
            </a:xfrm>
            <a:prstGeom prst="rect">
              <a:avLst/>
            </a:prstGeom>
          </p:spPr>
        </p:pic>
        <p:sp>
          <p:nvSpPr>
            <p:cNvPr id="2" name="文本框 1">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01</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1" name="文本框 30">
            <a:extLst>
              <a:ext uri="{FF2B5EF4-FFF2-40B4-BE49-F238E27FC236}">
                <a16:creationId xmlns:a16="http://schemas.microsoft.com/office/drawing/2014/main" xmlns="" id="{31144981-432A-4746-B95F-8054C4D08C98}"/>
              </a:ext>
            </a:extLst>
          </p:cNvPr>
          <p:cNvSpPr txBox="1"/>
          <p:nvPr/>
        </p:nvSpPr>
        <p:spPr>
          <a:xfrm>
            <a:off x="6353240" y="2927823"/>
            <a:ext cx="3866627" cy="646331"/>
          </a:xfrm>
          <a:prstGeom prst="rect">
            <a:avLst/>
          </a:prstGeom>
          <a:noFill/>
        </p:spPr>
        <p:txBody>
          <a:bodyPr wrap="square" rtlCol="0">
            <a:spAutoFit/>
          </a:bodyPr>
          <a:lstStyle/>
          <a:p>
            <a:r>
              <a:rPr lang="zh-TW" altLang="en-US" sz="3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介面介紹</a:t>
            </a:r>
            <a:endParaRPr lang="zh-CN"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grpSp>
        <p:nvGrpSpPr>
          <p:cNvPr id="33" name="组合 32">
            <a:extLst>
              <a:ext uri="{FF2B5EF4-FFF2-40B4-BE49-F238E27FC236}">
                <a16:creationId xmlns:a16="http://schemas.microsoft.com/office/drawing/2014/main" xmlns="" id="{3893A0DF-AF0F-4E53-A621-5A6C858FF938}"/>
              </a:ext>
            </a:extLst>
          </p:cNvPr>
          <p:cNvGrpSpPr/>
          <p:nvPr/>
        </p:nvGrpSpPr>
        <p:grpSpPr>
          <a:xfrm>
            <a:off x="5644023" y="3020271"/>
            <a:ext cx="676275" cy="542658"/>
            <a:chOff x="5995723" y="2676898"/>
            <a:chExt cx="676275" cy="542658"/>
          </a:xfrm>
        </p:grpSpPr>
        <p:pic>
          <p:nvPicPr>
            <p:cNvPr id="34" name="图片 33">
              <a:extLst>
                <a:ext uri="{FF2B5EF4-FFF2-40B4-BE49-F238E27FC236}">
                  <a16:creationId xmlns:a16="http://schemas.microsoft.com/office/drawing/2014/main" xmlns="" id="{EA13D9C0-9AB9-4219-A5AF-9B464E3C899B}"/>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4688" b="95313" l="893" r="93750">
                          <a14:foregroundMark x1="23214" y1="24219" x2="37500" y2="53125"/>
                          <a14:foregroundMark x1="45536" y1="5469" x2="44643" y2="9375"/>
                          <a14:foregroundMark x1="39286" y1="7031" x2="29464" y2="14844"/>
                          <a14:foregroundMark x1="60714" y1="17188" x2="70536" y2="24219"/>
                          <a14:foregroundMark x1="73214" y1="23438" x2="73214" y2="23438"/>
                          <a14:foregroundMark x1="91071" y1="54688" x2="91071" y2="54688"/>
                          <a14:foregroundMark x1="90179" y1="40625" x2="90179" y2="40625"/>
                          <a14:foregroundMark x1="91071" y1="37500" x2="91071" y2="37500"/>
                          <a14:foregroundMark x1="93750" y1="39844" x2="93750" y2="39844"/>
                          <a14:foregroundMark x1="68750" y1="91406" x2="68750" y2="91406"/>
                          <a14:foregroundMark x1="34821" y1="91406" x2="34821" y2="91406"/>
                          <a14:foregroundMark x1="3571" y1="73438" x2="3571" y2="73438"/>
                          <a14:foregroundMark x1="893" y1="70313" x2="893" y2="70313"/>
                          <a14:foregroundMark x1="71429" y1="89844" x2="71429" y2="89844"/>
                          <a14:foregroundMark x1="57143" y1="93750" x2="57143" y2="93750"/>
                          <a14:foregroundMark x1="46429" y1="96094" x2="46429" y2="96094"/>
                        </a14:backgroundRemoval>
                      </a14:imgEffect>
                    </a14:imgLayer>
                  </a14:imgProps>
                </a:ext>
                <a:ext uri="{28A0092B-C50C-407E-A947-70E740481C1C}">
                  <a14:useLocalDpi xmlns:a14="http://schemas.microsoft.com/office/drawing/2010/main"/>
                </a:ext>
              </a:extLst>
            </a:blip>
            <a:srcRect/>
            <a:stretch/>
          </p:blipFill>
          <p:spPr>
            <a:xfrm>
              <a:off x="6065793" y="2676898"/>
              <a:ext cx="546100" cy="542658"/>
            </a:xfrm>
            <a:prstGeom prst="rect">
              <a:avLst/>
            </a:prstGeom>
          </p:spPr>
        </p:pic>
        <p:sp>
          <p:nvSpPr>
            <p:cNvPr id="35" name="文本框 34">
              <a:extLst>
                <a:ext uri="{FF2B5EF4-FFF2-40B4-BE49-F238E27FC236}">
                  <a16:creationId xmlns:a16="http://schemas.microsoft.com/office/drawing/2014/main" xmlns="" id="{544129BB-5493-4919-918C-3E64DFFCAD6F}"/>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02</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6" name="文本框 35">
            <a:extLst>
              <a:ext uri="{FF2B5EF4-FFF2-40B4-BE49-F238E27FC236}">
                <a16:creationId xmlns:a16="http://schemas.microsoft.com/office/drawing/2014/main" xmlns="" id="{841CE646-FBEF-420B-89FC-D1A6D3903BE9}"/>
              </a:ext>
            </a:extLst>
          </p:cNvPr>
          <p:cNvSpPr txBox="1"/>
          <p:nvPr/>
        </p:nvSpPr>
        <p:spPr>
          <a:xfrm>
            <a:off x="6353240" y="3876114"/>
            <a:ext cx="3866627" cy="646331"/>
          </a:xfrm>
          <a:prstGeom prst="rect">
            <a:avLst/>
          </a:prstGeom>
          <a:noFill/>
        </p:spPr>
        <p:txBody>
          <a:bodyPr wrap="square" rtlCol="0">
            <a:spAutoFit/>
          </a:bodyPr>
          <a:lstStyle/>
          <a:p>
            <a:r>
              <a:rPr lang="zh-TW" altLang="en-US" sz="3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組員心得</a:t>
            </a:r>
            <a:endParaRPr lang="zh-CN"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grpSp>
        <p:nvGrpSpPr>
          <p:cNvPr id="38" name="组合 37">
            <a:extLst>
              <a:ext uri="{FF2B5EF4-FFF2-40B4-BE49-F238E27FC236}">
                <a16:creationId xmlns:a16="http://schemas.microsoft.com/office/drawing/2014/main" xmlns="" id="{14B440DF-8280-4F29-BEEA-0B52D3366850}"/>
              </a:ext>
            </a:extLst>
          </p:cNvPr>
          <p:cNvGrpSpPr/>
          <p:nvPr/>
        </p:nvGrpSpPr>
        <p:grpSpPr>
          <a:xfrm>
            <a:off x="5644023" y="3968562"/>
            <a:ext cx="676275" cy="542658"/>
            <a:chOff x="5995723" y="2676898"/>
            <a:chExt cx="676275" cy="542658"/>
          </a:xfrm>
        </p:grpSpPr>
        <p:pic>
          <p:nvPicPr>
            <p:cNvPr id="39" name="图片 38">
              <a:extLst>
                <a:ext uri="{FF2B5EF4-FFF2-40B4-BE49-F238E27FC236}">
                  <a16:creationId xmlns:a16="http://schemas.microsoft.com/office/drawing/2014/main" xmlns="" id="{B814FC07-19B1-451C-83CC-AE9698D9BB42}"/>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4688" b="95313" l="893" r="93750">
                          <a14:foregroundMark x1="23214" y1="24219" x2="37500" y2="53125"/>
                          <a14:foregroundMark x1="45536" y1="5469" x2="44643" y2="9375"/>
                          <a14:foregroundMark x1="39286" y1="7031" x2="29464" y2="14844"/>
                          <a14:foregroundMark x1="60714" y1="17188" x2="70536" y2="24219"/>
                          <a14:foregroundMark x1="73214" y1="23438" x2="73214" y2="23438"/>
                          <a14:foregroundMark x1="91071" y1="54688" x2="91071" y2="54688"/>
                          <a14:foregroundMark x1="90179" y1="40625" x2="90179" y2="40625"/>
                          <a14:foregroundMark x1="91071" y1="37500" x2="91071" y2="37500"/>
                          <a14:foregroundMark x1="93750" y1="39844" x2="93750" y2="39844"/>
                          <a14:foregroundMark x1="68750" y1="91406" x2="68750" y2="91406"/>
                          <a14:foregroundMark x1="34821" y1="91406" x2="34821" y2="91406"/>
                          <a14:foregroundMark x1="3571" y1="73438" x2="3571" y2="73438"/>
                          <a14:foregroundMark x1="893" y1="70313" x2="893" y2="70313"/>
                          <a14:foregroundMark x1="71429" y1="89844" x2="71429" y2="89844"/>
                          <a14:foregroundMark x1="57143" y1="93750" x2="57143" y2="93750"/>
                          <a14:foregroundMark x1="46429" y1="96094" x2="46429" y2="96094"/>
                        </a14:backgroundRemoval>
                      </a14:imgEffect>
                    </a14:imgLayer>
                  </a14:imgProps>
                </a:ext>
                <a:ext uri="{28A0092B-C50C-407E-A947-70E740481C1C}">
                  <a14:useLocalDpi xmlns:a14="http://schemas.microsoft.com/office/drawing/2010/main"/>
                </a:ext>
              </a:extLst>
            </a:blip>
            <a:srcRect/>
            <a:stretch/>
          </p:blipFill>
          <p:spPr>
            <a:xfrm>
              <a:off x="6065793" y="2676898"/>
              <a:ext cx="546100" cy="542658"/>
            </a:xfrm>
            <a:prstGeom prst="rect">
              <a:avLst/>
            </a:prstGeom>
          </p:spPr>
        </p:pic>
        <p:sp>
          <p:nvSpPr>
            <p:cNvPr id="40" name="文本框 39">
              <a:extLst>
                <a:ext uri="{FF2B5EF4-FFF2-40B4-BE49-F238E27FC236}">
                  <a16:creationId xmlns:a16="http://schemas.microsoft.com/office/drawing/2014/main" xmlns="" id="{09CFBC5A-C5C6-4ECC-B43B-409C24DF0BE9}"/>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03</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41" name="文本框 40">
            <a:extLst>
              <a:ext uri="{FF2B5EF4-FFF2-40B4-BE49-F238E27FC236}">
                <a16:creationId xmlns:a16="http://schemas.microsoft.com/office/drawing/2014/main" xmlns="" id="{D6CB7CD1-A935-4B15-8D2F-4DA2BB4A0300}"/>
              </a:ext>
            </a:extLst>
          </p:cNvPr>
          <p:cNvSpPr txBox="1"/>
          <p:nvPr/>
        </p:nvSpPr>
        <p:spPr>
          <a:xfrm>
            <a:off x="6353240" y="4824405"/>
            <a:ext cx="3866627" cy="646331"/>
          </a:xfrm>
          <a:prstGeom prst="rect">
            <a:avLst/>
          </a:prstGeom>
          <a:noFill/>
        </p:spPr>
        <p:txBody>
          <a:bodyPr wrap="square" rtlCol="0">
            <a:spAutoFit/>
          </a:bodyPr>
          <a:lstStyle/>
          <a:p>
            <a:r>
              <a:rPr lang="zh-TW"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作品</a:t>
            </a:r>
            <a:r>
              <a:rPr lang="zh-TW" altLang="en-US" sz="3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展示</a:t>
            </a:r>
            <a:endParaRPr lang="zh-CN"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grpSp>
        <p:nvGrpSpPr>
          <p:cNvPr id="43" name="组合 42">
            <a:extLst>
              <a:ext uri="{FF2B5EF4-FFF2-40B4-BE49-F238E27FC236}">
                <a16:creationId xmlns:a16="http://schemas.microsoft.com/office/drawing/2014/main" xmlns="" id="{56A11616-92AC-4B9B-BDC6-A006B7CBC56E}"/>
              </a:ext>
            </a:extLst>
          </p:cNvPr>
          <p:cNvGrpSpPr/>
          <p:nvPr/>
        </p:nvGrpSpPr>
        <p:grpSpPr>
          <a:xfrm>
            <a:off x="5644023" y="4916853"/>
            <a:ext cx="676275" cy="542658"/>
            <a:chOff x="5995723" y="2676898"/>
            <a:chExt cx="676275" cy="542658"/>
          </a:xfrm>
        </p:grpSpPr>
        <p:pic>
          <p:nvPicPr>
            <p:cNvPr id="44" name="图片 43">
              <a:extLst>
                <a:ext uri="{FF2B5EF4-FFF2-40B4-BE49-F238E27FC236}">
                  <a16:creationId xmlns:a16="http://schemas.microsoft.com/office/drawing/2014/main" xmlns="" id="{0CE45A22-5B64-4C58-8E46-87623FE9F6F4}"/>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4688" b="95313" l="893" r="93750">
                          <a14:foregroundMark x1="23214" y1="24219" x2="37500" y2="53125"/>
                          <a14:foregroundMark x1="45536" y1="5469" x2="44643" y2="9375"/>
                          <a14:foregroundMark x1="39286" y1="7031" x2="29464" y2="14844"/>
                          <a14:foregroundMark x1="60714" y1="17188" x2="70536" y2="24219"/>
                          <a14:foregroundMark x1="73214" y1="23438" x2="73214" y2="23438"/>
                          <a14:foregroundMark x1="91071" y1="54688" x2="91071" y2="54688"/>
                          <a14:foregroundMark x1="90179" y1="40625" x2="90179" y2="40625"/>
                          <a14:foregroundMark x1="91071" y1="37500" x2="91071" y2="37500"/>
                          <a14:foregroundMark x1="93750" y1="39844" x2="93750" y2="39844"/>
                          <a14:foregroundMark x1="68750" y1="91406" x2="68750" y2="91406"/>
                          <a14:foregroundMark x1="34821" y1="91406" x2="34821" y2="91406"/>
                          <a14:foregroundMark x1="3571" y1="73438" x2="3571" y2="73438"/>
                          <a14:foregroundMark x1="893" y1="70313" x2="893" y2="70313"/>
                          <a14:foregroundMark x1="71429" y1="89844" x2="71429" y2="89844"/>
                          <a14:foregroundMark x1="57143" y1="93750" x2="57143" y2="93750"/>
                          <a14:foregroundMark x1="46429" y1="96094" x2="46429" y2="96094"/>
                        </a14:backgroundRemoval>
                      </a14:imgEffect>
                    </a14:imgLayer>
                  </a14:imgProps>
                </a:ext>
                <a:ext uri="{28A0092B-C50C-407E-A947-70E740481C1C}">
                  <a14:useLocalDpi xmlns:a14="http://schemas.microsoft.com/office/drawing/2010/main"/>
                </a:ext>
              </a:extLst>
            </a:blip>
            <a:srcRect/>
            <a:stretch/>
          </p:blipFill>
          <p:spPr>
            <a:xfrm>
              <a:off x="6065793" y="2676898"/>
              <a:ext cx="546100" cy="542658"/>
            </a:xfrm>
            <a:prstGeom prst="rect">
              <a:avLst/>
            </a:prstGeom>
          </p:spPr>
        </p:pic>
        <p:sp>
          <p:nvSpPr>
            <p:cNvPr id="45" name="文本框 44">
              <a:extLst>
                <a:ext uri="{FF2B5EF4-FFF2-40B4-BE49-F238E27FC236}">
                  <a16:creationId xmlns:a16="http://schemas.microsoft.com/office/drawing/2014/main" xmlns="" id="{801C4DBE-1E05-4C5C-ABAB-E6F9D3488BE8}"/>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04</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Tree>
    <p:extLst>
      <p:ext uri="{BB962C8B-B14F-4D97-AF65-F5344CB8AC3E}">
        <p14:creationId xmlns:p14="http://schemas.microsoft.com/office/powerpoint/2010/main" val="3113370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par>
                          <p:cTn id="37" fill="hold">
                            <p:stCondLst>
                              <p:cond delay="20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24"/>
                                        </p:tgtEl>
                                        <p:attrNameLst>
                                          <p:attrName>ppt_y</p:attrName>
                                        </p:attrNameLst>
                                      </p:cBhvr>
                                      <p:tavLst>
                                        <p:tav tm="0">
                                          <p:val>
                                            <p:strVal val="#ppt_y"/>
                                          </p:val>
                                        </p:tav>
                                        <p:tav tm="100000">
                                          <p:val>
                                            <p:strVal val="#ppt_y"/>
                                          </p:val>
                                        </p:tav>
                                      </p:tavLst>
                                    </p:anim>
                                    <p:anim calcmode="lin" valueType="num">
                                      <p:cBhvr>
                                        <p:cTn id="4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24"/>
                                        </p:tgtEl>
                                      </p:cBhvr>
                                    </p:animEffect>
                                  </p:childTnLst>
                                </p:cTn>
                              </p:par>
                            </p:childTnLst>
                          </p:cTn>
                        </p:par>
                        <p:par>
                          <p:cTn id="45" fill="hold">
                            <p:stCondLst>
                              <p:cond delay="2550"/>
                            </p:stCondLst>
                            <p:childTnLst>
                              <p:par>
                                <p:cTn id="46" presetID="37" presetClass="entr" presetSubtype="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anim calcmode="lin" valueType="num">
                                      <p:cBhvr>
                                        <p:cTn id="49" dur="500" fill="hold"/>
                                        <p:tgtEl>
                                          <p:spTgt spid="3"/>
                                        </p:tgtEl>
                                        <p:attrNameLst>
                                          <p:attrName>ppt_x</p:attrName>
                                        </p:attrNameLst>
                                      </p:cBhvr>
                                      <p:tavLst>
                                        <p:tav tm="0">
                                          <p:val>
                                            <p:strVal val="#ppt_x"/>
                                          </p:val>
                                        </p:tav>
                                        <p:tav tm="100000">
                                          <p:val>
                                            <p:strVal val="#ppt_x"/>
                                          </p:val>
                                        </p:tav>
                                      </p:tavLst>
                                    </p:anim>
                                    <p:anim calcmode="lin" valueType="num">
                                      <p:cBhvr>
                                        <p:cTn id="50" dur="450" decel="100000" fill="hold"/>
                                        <p:tgtEl>
                                          <p:spTgt spid="3"/>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450" decel="100000" fill="hold"/>
                                        <p:tgtEl>
                                          <p:spTgt spid="33"/>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33"/>
                                        </p:tgtEl>
                                        <p:attrNameLst>
                                          <p:attrName>ppt_y</p:attrName>
                                        </p:attrNameLst>
                                      </p:cBhvr>
                                      <p:tavLst>
                                        <p:tav tm="0">
                                          <p:val>
                                            <p:strVal val="#ppt_y-.03"/>
                                          </p:val>
                                        </p:tav>
                                        <p:tav tm="100000">
                                          <p:val>
                                            <p:strVal val="#ppt_y"/>
                                          </p:val>
                                        </p:tav>
                                      </p:tavLst>
                                    </p:anim>
                                  </p:childTnLst>
                                </p:cTn>
                              </p:par>
                              <p:par>
                                <p:cTn id="58" presetID="37"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anim calcmode="lin" valueType="num">
                                      <p:cBhvr>
                                        <p:cTn id="61" dur="500" fill="hold"/>
                                        <p:tgtEl>
                                          <p:spTgt spid="38"/>
                                        </p:tgtEl>
                                        <p:attrNameLst>
                                          <p:attrName>ppt_x</p:attrName>
                                        </p:attrNameLst>
                                      </p:cBhvr>
                                      <p:tavLst>
                                        <p:tav tm="0">
                                          <p:val>
                                            <p:strVal val="#ppt_x"/>
                                          </p:val>
                                        </p:tav>
                                        <p:tav tm="100000">
                                          <p:val>
                                            <p:strVal val="#ppt_x"/>
                                          </p:val>
                                        </p:tav>
                                      </p:tavLst>
                                    </p:anim>
                                    <p:anim calcmode="lin" valueType="num">
                                      <p:cBhvr>
                                        <p:cTn id="62" dur="450" decel="100000" fill="hold"/>
                                        <p:tgtEl>
                                          <p:spTgt spid="38"/>
                                        </p:tgtEl>
                                        <p:attrNameLst>
                                          <p:attrName>ppt_y</p:attrName>
                                        </p:attrNameLst>
                                      </p:cBhvr>
                                      <p:tavLst>
                                        <p:tav tm="0">
                                          <p:val>
                                            <p:strVal val="#ppt_y+1"/>
                                          </p:val>
                                        </p:tav>
                                        <p:tav tm="100000">
                                          <p:val>
                                            <p:strVal val="#ppt_y-.03"/>
                                          </p:val>
                                        </p:tav>
                                      </p:tavLst>
                                    </p:anim>
                                    <p:anim calcmode="lin" valueType="num">
                                      <p:cBhvr>
                                        <p:cTn id="63"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par>
                                <p:cTn id="64" presetID="37" presetClass="entr" presetSubtype="0" fill="hold"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anim calcmode="lin" valueType="num">
                                      <p:cBhvr>
                                        <p:cTn id="67" dur="500" fill="hold"/>
                                        <p:tgtEl>
                                          <p:spTgt spid="43"/>
                                        </p:tgtEl>
                                        <p:attrNameLst>
                                          <p:attrName>ppt_x</p:attrName>
                                        </p:attrNameLst>
                                      </p:cBhvr>
                                      <p:tavLst>
                                        <p:tav tm="0">
                                          <p:val>
                                            <p:strVal val="#ppt_x"/>
                                          </p:val>
                                        </p:tav>
                                        <p:tav tm="100000">
                                          <p:val>
                                            <p:strVal val="#ppt_x"/>
                                          </p:val>
                                        </p:tav>
                                      </p:tavLst>
                                    </p:anim>
                                    <p:anim calcmode="lin" valueType="num">
                                      <p:cBhvr>
                                        <p:cTn id="68" dur="450" decel="100000" fill="hold"/>
                                        <p:tgtEl>
                                          <p:spTgt spid="43"/>
                                        </p:tgtEl>
                                        <p:attrNameLst>
                                          <p:attrName>ppt_y</p:attrName>
                                        </p:attrNameLst>
                                      </p:cBhvr>
                                      <p:tavLst>
                                        <p:tav tm="0">
                                          <p:val>
                                            <p:strVal val="#ppt_y+1"/>
                                          </p:val>
                                        </p:tav>
                                        <p:tav tm="100000">
                                          <p:val>
                                            <p:strVal val="#ppt_y-.03"/>
                                          </p:val>
                                        </p:tav>
                                      </p:tavLst>
                                    </p:anim>
                                    <p:anim calcmode="lin" valueType="num">
                                      <p:cBhvr>
                                        <p:cTn id="69" dur="50" accel="100000" fill="hold">
                                          <p:stCondLst>
                                            <p:cond delay="450"/>
                                          </p:stCondLst>
                                        </p:cTn>
                                        <p:tgtEl>
                                          <p:spTgt spid="43"/>
                                        </p:tgtEl>
                                        <p:attrNameLst>
                                          <p:attrName>ppt_y</p:attrName>
                                        </p:attrNameLst>
                                      </p:cBhvr>
                                      <p:tavLst>
                                        <p:tav tm="0">
                                          <p:val>
                                            <p:strVal val="#ppt_y-.03"/>
                                          </p:val>
                                        </p:tav>
                                        <p:tav tm="100000">
                                          <p:val>
                                            <p:strVal val="#ppt_y"/>
                                          </p:val>
                                        </p:tav>
                                      </p:tavLst>
                                    </p:anim>
                                  </p:childTnLst>
                                </p:cTn>
                              </p:par>
                              <p:par>
                                <p:cTn id="70" presetID="49" presetClass="entr" presetSubtype="0" decel="100000"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p:cTn id="72" dur="500" fill="hold"/>
                                        <p:tgtEl>
                                          <p:spTgt spid="3"/>
                                        </p:tgtEl>
                                        <p:attrNameLst>
                                          <p:attrName>ppt_w</p:attrName>
                                        </p:attrNameLst>
                                      </p:cBhvr>
                                      <p:tavLst>
                                        <p:tav tm="0">
                                          <p:val>
                                            <p:fltVal val="0"/>
                                          </p:val>
                                        </p:tav>
                                        <p:tav tm="100000">
                                          <p:val>
                                            <p:strVal val="#ppt_w"/>
                                          </p:val>
                                        </p:tav>
                                      </p:tavLst>
                                    </p:anim>
                                    <p:anim calcmode="lin" valueType="num">
                                      <p:cBhvr>
                                        <p:cTn id="73" dur="500" fill="hold"/>
                                        <p:tgtEl>
                                          <p:spTgt spid="3"/>
                                        </p:tgtEl>
                                        <p:attrNameLst>
                                          <p:attrName>ppt_h</p:attrName>
                                        </p:attrNameLst>
                                      </p:cBhvr>
                                      <p:tavLst>
                                        <p:tav tm="0">
                                          <p:val>
                                            <p:fltVal val="0"/>
                                          </p:val>
                                        </p:tav>
                                        <p:tav tm="100000">
                                          <p:val>
                                            <p:strVal val="#ppt_h"/>
                                          </p:val>
                                        </p:tav>
                                      </p:tavLst>
                                    </p:anim>
                                    <p:anim calcmode="lin" valueType="num">
                                      <p:cBhvr>
                                        <p:cTn id="74" dur="500" fill="hold"/>
                                        <p:tgtEl>
                                          <p:spTgt spid="3"/>
                                        </p:tgtEl>
                                        <p:attrNameLst>
                                          <p:attrName>style.rotation</p:attrName>
                                        </p:attrNameLst>
                                      </p:cBhvr>
                                      <p:tavLst>
                                        <p:tav tm="0">
                                          <p:val>
                                            <p:fltVal val="360"/>
                                          </p:val>
                                        </p:tav>
                                        <p:tav tm="100000">
                                          <p:val>
                                            <p:fltVal val="0"/>
                                          </p:val>
                                        </p:tav>
                                      </p:tavLst>
                                    </p:anim>
                                    <p:animEffect transition="in" filter="fade">
                                      <p:cBhvr>
                                        <p:cTn id="75" dur="500"/>
                                        <p:tgtEl>
                                          <p:spTgt spid="3"/>
                                        </p:tgtEl>
                                      </p:cBhvr>
                                    </p:animEffect>
                                  </p:childTnLst>
                                </p:cTn>
                              </p:par>
                              <p:par>
                                <p:cTn id="76" presetID="49" presetClass="entr" presetSubtype="0" decel="100000"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 calcmode="lin" valueType="num">
                                      <p:cBhvr>
                                        <p:cTn id="80" dur="500" fill="hold"/>
                                        <p:tgtEl>
                                          <p:spTgt spid="33"/>
                                        </p:tgtEl>
                                        <p:attrNameLst>
                                          <p:attrName>style.rotation</p:attrName>
                                        </p:attrNameLst>
                                      </p:cBhvr>
                                      <p:tavLst>
                                        <p:tav tm="0">
                                          <p:val>
                                            <p:fltVal val="360"/>
                                          </p:val>
                                        </p:tav>
                                        <p:tav tm="100000">
                                          <p:val>
                                            <p:fltVal val="0"/>
                                          </p:val>
                                        </p:tav>
                                      </p:tavLst>
                                    </p:anim>
                                    <p:animEffect transition="in" filter="fade">
                                      <p:cBhvr>
                                        <p:cTn id="81" dur="500"/>
                                        <p:tgtEl>
                                          <p:spTgt spid="33"/>
                                        </p:tgtEl>
                                      </p:cBhvr>
                                    </p:animEffect>
                                  </p:childTnLst>
                                </p:cTn>
                              </p:par>
                              <p:par>
                                <p:cTn id="82" presetID="49" presetClass="entr" presetSubtype="0" decel="100000"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 calcmode="lin" valueType="num">
                                      <p:cBhvr>
                                        <p:cTn id="86" dur="500" fill="hold"/>
                                        <p:tgtEl>
                                          <p:spTgt spid="38"/>
                                        </p:tgtEl>
                                        <p:attrNameLst>
                                          <p:attrName>style.rotation</p:attrName>
                                        </p:attrNameLst>
                                      </p:cBhvr>
                                      <p:tavLst>
                                        <p:tav tm="0">
                                          <p:val>
                                            <p:fltVal val="360"/>
                                          </p:val>
                                        </p:tav>
                                        <p:tav tm="100000">
                                          <p:val>
                                            <p:fltVal val="0"/>
                                          </p:val>
                                        </p:tav>
                                      </p:tavLst>
                                    </p:anim>
                                    <p:animEffect transition="in" filter="fade">
                                      <p:cBhvr>
                                        <p:cTn id="87" dur="500"/>
                                        <p:tgtEl>
                                          <p:spTgt spid="38"/>
                                        </p:tgtEl>
                                      </p:cBhvr>
                                    </p:animEffect>
                                  </p:childTnLst>
                                </p:cTn>
                              </p:par>
                              <p:par>
                                <p:cTn id="88" presetID="49" presetClass="entr" presetSubtype="0" decel="10000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 calcmode="lin" valueType="num">
                                      <p:cBhvr>
                                        <p:cTn id="92" dur="500" fill="hold"/>
                                        <p:tgtEl>
                                          <p:spTgt spid="43"/>
                                        </p:tgtEl>
                                        <p:attrNameLst>
                                          <p:attrName>style.rotation</p:attrName>
                                        </p:attrNameLst>
                                      </p:cBhvr>
                                      <p:tavLst>
                                        <p:tav tm="0">
                                          <p:val>
                                            <p:fltVal val="360"/>
                                          </p:val>
                                        </p:tav>
                                        <p:tav tm="100000">
                                          <p:val>
                                            <p:fltVal val="0"/>
                                          </p:val>
                                        </p:tav>
                                      </p:tavLst>
                                    </p:anim>
                                    <p:animEffect transition="in" filter="fade">
                                      <p:cBhvr>
                                        <p:cTn id="93" dur="500"/>
                                        <p:tgtEl>
                                          <p:spTgt spid="43"/>
                                        </p:tgtEl>
                                      </p:cBhvr>
                                    </p:animEffect>
                                  </p:childTnLst>
                                </p:cTn>
                              </p:par>
                            </p:childTnLst>
                          </p:cTn>
                        </p:par>
                        <p:par>
                          <p:cTn id="94" fill="hold">
                            <p:stCondLst>
                              <p:cond delay="3050"/>
                            </p:stCondLst>
                            <p:childTnLst>
                              <p:par>
                                <p:cTn id="95" presetID="2" presetClass="entr" presetSubtype="2" fill="hold" grpId="0" nodeType="afterEffect">
                                  <p:stCondLst>
                                    <p:cond delay="0"/>
                                  </p:stCondLst>
                                  <p:iterate type="lt">
                                    <p:tmPct val="10000"/>
                                  </p:iterate>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1+#ppt_w/2"/>
                                          </p:val>
                                        </p:tav>
                                        <p:tav tm="100000">
                                          <p:val>
                                            <p:strVal val="#ppt_x"/>
                                          </p:val>
                                        </p:tav>
                                      </p:tavLst>
                                    </p:anim>
                                    <p:anim calcmode="lin" valueType="num">
                                      <p:cBhvr additive="base">
                                        <p:cTn id="98" dur="500" fill="hold"/>
                                        <p:tgtEl>
                                          <p:spTgt spid="28"/>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iterate type="lt">
                                    <p:tmPct val="10000"/>
                                  </p:iterate>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1+#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iterate type="lt">
                                    <p:tmPct val="10000"/>
                                  </p:iterate>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1+#ppt_w/2"/>
                                          </p:val>
                                        </p:tav>
                                        <p:tav tm="100000">
                                          <p:val>
                                            <p:strVal val="#ppt_x"/>
                                          </p:val>
                                        </p:tav>
                                      </p:tavLst>
                                    </p:anim>
                                    <p:anim calcmode="lin" valueType="num">
                                      <p:cBhvr additive="base">
                                        <p:cTn id="106" dur="500" fill="hold"/>
                                        <p:tgtEl>
                                          <p:spTgt spid="36"/>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iterate type="lt">
                                    <p:tmPct val="10000"/>
                                  </p:iterate>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1+#ppt_w/2"/>
                                          </p:val>
                                        </p:tav>
                                        <p:tav tm="100000">
                                          <p:val>
                                            <p:strVal val="#ppt_x"/>
                                          </p:val>
                                        </p:tav>
                                      </p:tavLst>
                                    </p:anim>
                                    <p:anim calcmode="lin" valueType="num">
                                      <p:cBhvr additive="base">
                                        <p:cTn id="110"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1" grpId="0"/>
      <p:bldP spid="36"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8B3129D-F236-4298-87C7-B58D43A9C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4673" r="17857"/>
          <a:stretch/>
        </p:blipFill>
        <p:spPr>
          <a:xfrm>
            <a:off x="10191366" y="266578"/>
            <a:ext cx="1752984" cy="1473610"/>
          </a:xfrm>
          <a:prstGeom prst="rect">
            <a:avLst/>
          </a:prstGeom>
        </p:spPr>
      </p:pic>
      <p:pic>
        <p:nvPicPr>
          <p:cNvPr id="5" name="图片 4">
            <a:extLst>
              <a:ext uri="{FF2B5EF4-FFF2-40B4-BE49-F238E27FC236}">
                <a16:creationId xmlns:a16="http://schemas.microsoft.com/office/drawing/2014/main" xmlns="" id="{DEA551C9-A24D-4F6F-AE60-DF7D6B83A414}"/>
              </a:ext>
            </a:extLst>
          </p:cNvPr>
          <p:cNvPicPr>
            <a:picLocks noChangeAspect="1"/>
          </p:cNvPicPr>
          <p:nvPr/>
        </p:nvPicPr>
        <p:blipFill>
          <a:blip r:embed="rId4"/>
          <a:stretch>
            <a:fillRect/>
          </a:stretch>
        </p:blipFill>
        <p:spPr>
          <a:xfrm>
            <a:off x="4845992" y="1571593"/>
            <a:ext cx="2604071" cy="1295719"/>
          </a:xfrm>
          <a:prstGeom prst="rect">
            <a:avLst/>
          </a:prstGeom>
        </p:spPr>
      </p:pic>
      <p:pic>
        <p:nvPicPr>
          <p:cNvPr id="6" name="图片 5">
            <a:extLst>
              <a:ext uri="{FF2B5EF4-FFF2-40B4-BE49-F238E27FC236}">
                <a16:creationId xmlns:a16="http://schemas.microsoft.com/office/drawing/2014/main" xmlns="" id="{CAB5FC26-484F-44C8-9E7E-13BEAD0DDF94}"/>
              </a:ext>
            </a:extLst>
          </p:cNvPr>
          <p:cNvPicPr>
            <a:picLocks noChangeAspect="1"/>
          </p:cNvPicPr>
          <p:nvPr/>
        </p:nvPicPr>
        <p:blipFill>
          <a:blip r:embed="rId5"/>
          <a:stretch>
            <a:fillRect/>
          </a:stretch>
        </p:blipFill>
        <p:spPr>
          <a:xfrm>
            <a:off x="4667644" y="3654132"/>
            <a:ext cx="2756504" cy="1117875"/>
          </a:xfrm>
          <a:prstGeom prst="rect">
            <a:avLst/>
          </a:prstGeom>
        </p:spPr>
      </p:pic>
      <p:pic>
        <p:nvPicPr>
          <p:cNvPr id="7" name="图片 6">
            <a:extLst>
              <a:ext uri="{FF2B5EF4-FFF2-40B4-BE49-F238E27FC236}">
                <a16:creationId xmlns:a16="http://schemas.microsoft.com/office/drawing/2014/main" xmlns="" id="{36FD5E1D-C2C7-42A1-9B7D-4E592583096B}"/>
              </a:ext>
            </a:extLst>
          </p:cNvPr>
          <p:cNvPicPr>
            <a:picLocks noChangeAspect="1"/>
          </p:cNvPicPr>
          <p:nvPr/>
        </p:nvPicPr>
        <p:blipFill>
          <a:blip r:embed="rId6"/>
          <a:stretch>
            <a:fillRect/>
          </a:stretch>
        </p:blipFill>
        <p:spPr>
          <a:xfrm>
            <a:off x="275505" y="266578"/>
            <a:ext cx="3417049" cy="2032500"/>
          </a:xfrm>
          <a:prstGeom prst="rect">
            <a:avLst/>
          </a:prstGeom>
        </p:spPr>
      </p:pic>
      <p:pic>
        <p:nvPicPr>
          <p:cNvPr id="14" name="图片 13">
            <a:extLst>
              <a:ext uri="{FF2B5EF4-FFF2-40B4-BE49-F238E27FC236}">
                <a16:creationId xmlns:a16="http://schemas.microsoft.com/office/drawing/2014/main" xmlns="" id="{3C54711A-3FCA-4330-8ED9-451489857129}"/>
              </a:ext>
            </a:extLst>
          </p:cNvPr>
          <p:cNvPicPr>
            <a:picLocks noChangeAspect="1"/>
          </p:cNvPicPr>
          <p:nvPr/>
        </p:nvPicPr>
        <p:blipFill>
          <a:blip r:embed="rId7"/>
          <a:stretch>
            <a:fillRect/>
          </a:stretch>
        </p:blipFill>
        <p:spPr>
          <a:xfrm flipH="1">
            <a:off x="8438382" y="4304859"/>
            <a:ext cx="3505968" cy="2324672"/>
          </a:xfrm>
          <a:prstGeom prst="rect">
            <a:avLst/>
          </a:prstGeom>
        </p:spPr>
      </p:pic>
      <p:grpSp>
        <p:nvGrpSpPr>
          <p:cNvPr id="24" name="组合 23">
            <a:extLst>
              <a:ext uri="{FF2B5EF4-FFF2-40B4-BE49-F238E27FC236}">
                <a16:creationId xmlns:a16="http://schemas.microsoft.com/office/drawing/2014/main" xmlns="" id="{1AF44616-6C7B-415E-B68B-A7E293A0C99A}"/>
              </a:ext>
            </a:extLst>
          </p:cNvPr>
          <p:cNvGrpSpPr/>
          <p:nvPr/>
        </p:nvGrpSpPr>
        <p:grpSpPr>
          <a:xfrm>
            <a:off x="355595" y="3741685"/>
            <a:ext cx="2346316" cy="2893987"/>
            <a:chOff x="355595" y="3741685"/>
            <a:chExt cx="2346316" cy="2893987"/>
          </a:xfrm>
        </p:grpSpPr>
        <p:pic>
          <p:nvPicPr>
            <p:cNvPr id="19" name="图片 18">
              <a:extLst>
                <a:ext uri="{FF2B5EF4-FFF2-40B4-BE49-F238E27FC236}">
                  <a16:creationId xmlns:a16="http://schemas.microsoft.com/office/drawing/2014/main" xmlns="" id="{06A4829A-448B-41B0-9C1C-1C2555B14416}"/>
                </a:ext>
              </a:extLst>
            </p:cNvPr>
            <p:cNvPicPr>
              <a:picLocks noChangeAspect="1"/>
            </p:cNvPicPr>
            <p:nvPr/>
          </p:nvPicPr>
          <p:blipFill>
            <a:blip r:embed="rId8"/>
            <a:stretch>
              <a:fillRect/>
            </a:stretch>
          </p:blipFill>
          <p:spPr>
            <a:xfrm rot="13973291">
              <a:off x="592238" y="4525999"/>
              <a:ext cx="2070935" cy="2148411"/>
            </a:xfrm>
            <a:prstGeom prst="rect">
              <a:avLst/>
            </a:prstGeom>
          </p:spPr>
        </p:pic>
        <p:pic>
          <p:nvPicPr>
            <p:cNvPr id="20" name="图片 19">
              <a:extLst>
                <a:ext uri="{FF2B5EF4-FFF2-40B4-BE49-F238E27FC236}">
                  <a16:creationId xmlns:a16="http://schemas.microsoft.com/office/drawing/2014/main" xmlns="" id="{8BE1F7BB-409C-40CC-8724-58B453F69760}"/>
                </a:ext>
              </a:extLst>
            </p:cNvPr>
            <p:cNvPicPr>
              <a:picLocks noChangeAspect="1"/>
            </p:cNvPicPr>
            <p:nvPr/>
          </p:nvPicPr>
          <p:blipFill>
            <a:blip r:embed="rId9"/>
            <a:stretch>
              <a:fillRect/>
            </a:stretch>
          </p:blipFill>
          <p:spPr>
            <a:xfrm>
              <a:off x="355595" y="3741685"/>
              <a:ext cx="1220293" cy="1340179"/>
            </a:xfrm>
            <a:prstGeom prst="rect">
              <a:avLst/>
            </a:prstGeom>
          </p:spPr>
        </p:pic>
      </p:grpSp>
      <p:pic>
        <p:nvPicPr>
          <p:cNvPr id="21" name="图片 20">
            <a:extLst>
              <a:ext uri="{FF2B5EF4-FFF2-40B4-BE49-F238E27FC236}">
                <a16:creationId xmlns:a16="http://schemas.microsoft.com/office/drawing/2014/main" xmlns="" id="{1DA3AB1B-5B08-4AFC-9C1D-FDA4273D2A2C}"/>
              </a:ext>
            </a:extLst>
          </p:cNvPr>
          <p:cNvPicPr>
            <a:picLocks noChangeAspect="1"/>
          </p:cNvPicPr>
          <p:nvPr/>
        </p:nvPicPr>
        <p:blipFill>
          <a:blip r:embed="rId10"/>
          <a:stretch>
            <a:fillRect/>
          </a:stretch>
        </p:blipFill>
        <p:spPr>
          <a:xfrm>
            <a:off x="4160344" y="2219102"/>
            <a:ext cx="990229" cy="822266"/>
          </a:xfrm>
          <a:prstGeom prst="rect">
            <a:avLst/>
          </a:prstGeom>
        </p:spPr>
      </p:pic>
      <p:sp>
        <p:nvSpPr>
          <p:cNvPr id="22" name="文本框 21">
            <a:extLst>
              <a:ext uri="{FF2B5EF4-FFF2-40B4-BE49-F238E27FC236}">
                <a16:creationId xmlns:a16="http://schemas.microsoft.com/office/drawing/2014/main" xmlns="" id="{B98496C4-B844-4FBC-ACD7-B5F323FDFC37}"/>
              </a:ext>
            </a:extLst>
          </p:cNvPr>
          <p:cNvSpPr txBox="1"/>
          <p:nvPr/>
        </p:nvSpPr>
        <p:spPr>
          <a:xfrm>
            <a:off x="5155878" y="1706905"/>
            <a:ext cx="1830141" cy="1015663"/>
          </a:xfrm>
          <a:prstGeom prst="rect">
            <a:avLst/>
          </a:prstGeom>
          <a:noFill/>
        </p:spPr>
        <p:txBody>
          <a:bodyPr wrap="square" rtlCol="0">
            <a:spAutoFit/>
          </a:bodyPr>
          <a:lstStyle/>
          <a:p>
            <a:pPr algn="ctr"/>
            <a:r>
              <a:rPr lang="en-US" altLang="zh-CN"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0</a:t>
            </a:r>
            <a:r>
              <a:rPr lang="en-US" altLang="zh-TW"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3</a:t>
            </a:r>
            <a:endParaRPr lang="en-US" altLang="zh-CN"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3" name="文本框 22">
            <a:extLst>
              <a:ext uri="{FF2B5EF4-FFF2-40B4-BE49-F238E27FC236}">
                <a16:creationId xmlns:a16="http://schemas.microsoft.com/office/drawing/2014/main" xmlns="" id="{BD4CA365-0B0B-4B96-8F20-4392F26EB1AB}"/>
              </a:ext>
            </a:extLst>
          </p:cNvPr>
          <p:cNvSpPr txBox="1"/>
          <p:nvPr/>
        </p:nvSpPr>
        <p:spPr>
          <a:xfrm>
            <a:off x="4726178" y="3741283"/>
            <a:ext cx="2739643" cy="584775"/>
          </a:xfrm>
          <a:prstGeom prst="rect">
            <a:avLst/>
          </a:prstGeom>
          <a:noFill/>
        </p:spPr>
        <p:txBody>
          <a:bodyPr wrap="square" rtlCol="0">
            <a:spAutoFit/>
          </a:bodyPr>
          <a:lstStyle/>
          <a:p>
            <a:pPr algn="ctr"/>
            <a:r>
              <a:rPr lang="en-US" altLang="zh-CN"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PART </a:t>
            </a:r>
            <a:r>
              <a:rPr lang="en-US" altLang="zh-TW" sz="32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THREE</a:t>
            </a:r>
            <a:endParaRPr lang="zh-CN" altLang="en-US"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 name="文本框 1">
            <a:extLst>
              <a:ext uri="{FF2B5EF4-FFF2-40B4-BE49-F238E27FC236}">
                <a16:creationId xmlns:a16="http://schemas.microsoft.com/office/drawing/2014/main" xmlns="" id="{7E239560-31E7-472A-8D5D-3B96D95E9ED3}"/>
              </a:ext>
            </a:extLst>
          </p:cNvPr>
          <p:cNvSpPr txBox="1"/>
          <p:nvPr/>
        </p:nvSpPr>
        <p:spPr>
          <a:xfrm>
            <a:off x="3799492" y="2738717"/>
            <a:ext cx="4584526" cy="1015663"/>
          </a:xfrm>
          <a:prstGeom prst="rect">
            <a:avLst/>
          </a:prstGeom>
          <a:noFill/>
        </p:spPr>
        <p:txBody>
          <a:bodyPr wrap="square" rtlCol="0">
            <a:spAutoFit/>
          </a:bodyPr>
          <a:lstStyle/>
          <a:p>
            <a:pPr algn="ctr"/>
            <a:r>
              <a:rPr lang="zh-TW" altLang="en-US"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組員心得</a:t>
            </a:r>
            <a:endParaRPr lang="zh-CN"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5" name="文字方塊 14"/>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20/23</a:t>
            </a:r>
            <a:endParaRPr lang="zh-TW" altLang="en-US" sz="1400" dirty="0"/>
          </a:p>
        </p:txBody>
      </p:sp>
    </p:spTree>
    <p:extLst>
      <p:ext uri="{BB962C8B-B14F-4D97-AF65-F5344CB8AC3E}">
        <p14:creationId xmlns:p14="http://schemas.microsoft.com/office/powerpoint/2010/main" val="2167059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
                                        </p:tgtEl>
                                        <p:attrNameLst>
                                          <p:attrName>ppt_y</p:attrName>
                                        </p:attrNameLst>
                                      </p:cBhvr>
                                      <p:tavLst>
                                        <p:tav tm="0">
                                          <p:val>
                                            <p:strVal val="#ppt_y"/>
                                          </p:val>
                                        </p:tav>
                                        <p:tav tm="100000">
                                          <p:val>
                                            <p:strVal val="#ppt_y"/>
                                          </p:val>
                                        </p:tav>
                                      </p:tavLst>
                                    </p:anim>
                                    <p:anim calcmode="lin" valueType="num">
                                      <p:cBhvr>
                                        <p:cTn id="4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xmlns="" id="{900232A2-DF89-4A91-AF45-E341B9329187}"/>
              </a:ext>
            </a:extLst>
          </p:cNvPr>
          <p:cNvSpPr/>
          <p:nvPr/>
        </p:nvSpPr>
        <p:spPr>
          <a:xfrm>
            <a:off x="-42204" y="1816774"/>
            <a:ext cx="12210757" cy="2504119"/>
          </a:xfrm>
          <a:custGeom>
            <a:avLst/>
            <a:gdLst>
              <a:gd name="connsiteX0" fmla="*/ 0 w 12168554"/>
              <a:gd name="connsiteY0" fmla="*/ 144271 h 2296863"/>
              <a:gd name="connsiteX1" fmla="*/ 1842868 w 12168554"/>
              <a:gd name="connsiteY1" fmla="*/ 228677 h 2296863"/>
              <a:gd name="connsiteX2" fmla="*/ 5739618 w 12168554"/>
              <a:gd name="connsiteY2" fmla="*/ 2296628 h 2296863"/>
              <a:gd name="connsiteX3" fmla="*/ 9481625 w 12168554"/>
              <a:gd name="connsiteY3" fmla="*/ 369354 h 2296863"/>
              <a:gd name="connsiteX4" fmla="*/ 12168554 w 12168554"/>
              <a:gd name="connsiteY4" fmla="*/ 1002401 h 2296863"/>
              <a:gd name="connsiteX0" fmla="*/ 0 w 12210757"/>
              <a:gd name="connsiteY0" fmla="*/ 48556 h 2552840"/>
              <a:gd name="connsiteX1" fmla="*/ 1885071 w 12210757"/>
              <a:gd name="connsiteY1" fmla="*/ 484654 h 2552840"/>
              <a:gd name="connsiteX2" fmla="*/ 5781821 w 12210757"/>
              <a:gd name="connsiteY2" fmla="*/ 2552605 h 2552840"/>
              <a:gd name="connsiteX3" fmla="*/ 9523828 w 12210757"/>
              <a:gd name="connsiteY3" fmla="*/ 625331 h 2552840"/>
              <a:gd name="connsiteX4" fmla="*/ 12210757 w 12210757"/>
              <a:gd name="connsiteY4" fmla="*/ 1258378 h 2552840"/>
              <a:gd name="connsiteX0" fmla="*/ 0 w 12210757"/>
              <a:gd name="connsiteY0" fmla="*/ 0 h 2504284"/>
              <a:gd name="connsiteX1" fmla="*/ 1885071 w 12210757"/>
              <a:gd name="connsiteY1" fmla="*/ 436098 h 2504284"/>
              <a:gd name="connsiteX2" fmla="*/ 578182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4284"/>
              <a:gd name="connsiteX1" fmla="*/ 1885071 w 12210757"/>
              <a:gd name="connsiteY1" fmla="*/ 436098 h 2504284"/>
              <a:gd name="connsiteX2" fmla="*/ 614758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5001"/>
              <a:gd name="connsiteX1" fmla="*/ 1885071 w 12210757"/>
              <a:gd name="connsiteY1" fmla="*/ 436098 h 2505001"/>
              <a:gd name="connsiteX2" fmla="*/ 6147581 w 12210757"/>
              <a:gd name="connsiteY2" fmla="*/ 2504049 h 2505001"/>
              <a:gd name="connsiteX3" fmla="*/ 9523828 w 12210757"/>
              <a:gd name="connsiteY3" fmla="*/ 576775 h 2505001"/>
              <a:gd name="connsiteX4" fmla="*/ 12210757 w 12210757"/>
              <a:gd name="connsiteY4" fmla="*/ 1209822 h 2505001"/>
              <a:gd name="connsiteX0" fmla="*/ 0 w 12210757"/>
              <a:gd name="connsiteY0" fmla="*/ 0 h 2504119"/>
              <a:gd name="connsiteX1" fmla="*/ 2757268 w 12210757"/>
              <a:gd name="connsiteY1" fmla="*/ 647113 h 2504119"/>
              <a:gd name="connsiteX2" fmla="*/ 6147581 w 12210757"/>
              <a:gd name="connsiteY2" fmla="*/ 2504049 h 2504119"/>
              <a:gd name="connsiteX3" fmla="*/ 9523828 w 12210757"/>
              <a:gd name="connsiteY3" fmla="*/ 576775 h 2504119"/>
              <a:gd name="connsiteX4" fmla="*/ 12210757 w 12210757"/>
              <a:gd name="connsiteY4" fmla="*/ 1209822 h 250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757" h="2504119">
                <a:moveTo>
                  <a:pt x="0" y="0"/>
                </a:moveTo>
                <a:cubicBezTo>
                  <a:pt x="471268" y="45720"/>
                  <a:pt x="1732671" y="229772"/>
                  <a:pt x="2757268" y="647113"/>
                </a:cubicBezTo>
                <a:cubicBezTo>
                  <a:pt x="3781865" y="1064454"/>
                  <a:pt x="5019821" y="2515772"/>
                  <a:pt x="6147581" y="2504049"/>
                </a:cubicBezTo>
                <a:cubicBezTo>
                  <a:pt x="7275341" y="2492326"/>
                  <a:pt x="8513299" y="792480"/>
                  <a:pt x="9523828" y="576775"/>
                </a:cubicBezTo>
                <a:cubicBezTo>
                  <a:pt x="10534357" y="361071"/>
                  <a:pt x="11403037" y="785446"/>
                  <a:pt x="12210757" y="1209822"/>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夏日体W" panose="00020600040101010101" pitchFamily="18" charset="-122"/>
              <a:ea typeface="汉仪夏日体W" panose="00020600040101010101" pitchFamily="18" charset="-122"/>
              <a:sym typeface="HYXiaRiTiW" panose="00020600040101010101" pitchFamily="18" charset="-122"/>
            </a:endParaRPr>
          </a:p>
        </p:txBody>
      </p:sp>
      <p:pic>
        <p:nvPicPr>
          <p:cNvPr id="5" name="图片 4">
            <a:extLst>
              <a:ext uri="{FF2B5EF4-FFF2-40B4-BE49-F238E27FC236}">
                <a16:creationId xmlns:a16="http://schemas.microsoft.com/office/drawing/2014/main" xmlns="" id="{578B0C91-1292-40E9-9DB0-A58E6F8C2781}"/>
              </a:ext>
            </a:extLst>
          </p:cNvPr>
          <p:cNvPicPr>
            <a:picLocks noChangeAspect="1"/>
          </p:cNvPicPr>
          <p:nvPr/>
        </p:nvPicPr>
        <p:blipFill>
          <a:blip r:embed="rId3"/>
          <a:stretch>
            <a:fillRect/>
          </a:stretch>
        </p:blipFill>
        <p:spPr>
          <a:xfrm>
            <a:off x="386659" y="399928"/>
            <a:ext cx="1101330" cy="914522"/>
          </a:xfrm>
          <a:prstGeom prst="rect">
            <a:avLst/>
          </a:prstGeom>
        </p:spPr>
      </p:pic>
      <p:pic>
        <p:nvPicPr>
          <p:cNvPr id="9" name="图片 8">
            <a:extLst>
              <a:ext uri="{FF2B5EF4-FFF2-40B4-BE49-F238E27FC236}">
                <a16:creationId xmlns:a16="http://schemas.microsoft.com/office/drawing/2014/main" xmlns="" id="{05F0E043-6F3F-424F-8E66-CA300C639F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9439"/>
          <a:stretch/>
        </p:blipFill>
        <p:spPr>
          <a:xfrm>
            <a:off x="9718823" y="4506444"/>
            <a:ext cx="2411107" cy="2032500"/>
          </a:xfrm>
          <a:prstGeom prst="rect">
            <a:avLst/>
          </a:prstGeom>
        </p:spPr>
      </p:pic>
      <p:sp>
        <p:nvSpPr>
          <p:cNvPr id="10" name="文本框 9">
            <a:extLst>
              <a:ext uri="{FF2B5EF4-FFF2-40B4-BE49-F238E27FC236}">
                <a16:creationId xmlns:a16="http://schemas.microsoft.com/office/drawing/2014/main" xmlns="" id="{544AB2C1-F9D1-465A-8E4B-1B5DA2094389}"/>
              </a:ext>
            </a:extLst>
          </p:cNvPr>
          <p:cNvSpPr txBox="1"/>
          <p:nvPr/>
        </p:nvSpPr>
        <p:spPr>
          <a:xfrm>
            <a:off x="1507038" y="500329"/>
            <a:ext cx="3866627" cy="646331"/>
          </a:xfrm>
          <a:prstGeom prst="rect">
            <a:avLst/>
          </a:prstGeom>
          <a:noFill/>
        </p:spPr>
        <p:txBody>
          <a:bodyPr wrap="square" rtlCol="0">
            <a:spAutoFit/>
          </a:bodyPr>
          <a:lstStyle/>
          <a:p>
            <a:r>
              <a:rPr lang="zh-TW" altLang="en-US" sz="36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組員心得</a:t>
            </a:r>
            <a:endParaRPr lang="zh-CN" altLang="en-US" sz="36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pic>
        <p:nvPicPr>
          <p:cNvPr id="13" name="图片 12">
            <a:extLst>
              <a:ext uri="{FF2B5EF4-FFF2-40B4-BE49-F238E27FC236}">
                <a16:creationId xmlns:a16="http://schemas.microsoft.com/office/drawing/2014/main" xmlns="" id="{150AD0FF-CF6F-409F-976C-70055263F0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7022" y="2097954"/>
            <a:ext cx="884023" cy="810776"/>
          </a:xfrm>
          <a:prstGeom prst="rect">
            <a:avLst/>
          </a:prstGeom>
        </p:spPr>
      </p:pic>
      <p:pic>
        <p:nvPicPr>
          <p:cNvPr id="14" name="图片 13">
            <a:extLst>
              <a:ext uri="{FF2B5EF4-FFF2-40B4-BE49-F238E27FC236}">
                <a16:creationId xmlns:a16="http://schemas.microsoft.com/office/drawing/2014/main" xmlns="" id="{196B2142-CD15-43F6-8BFD-62BF917D1D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45751" y="4356470"/>
            <a:ext cx="884023" cy="810776"/>
          </a:xfrm>
          <a:prstGeom prst="rect">
            <a:avLst/>
          </a:prstGeom>
        </p:spPr>
      </p:pic>
      <p:pic>
        <p:nvPicPr>
          <p:cNvPr id="15" name="图片 14">
            <a:extLst>
              <a:ext uri="{FF2B5EF4-FFF2-40B4-BE49-F238E27FC236}">
                <a16:creationId xmlns:a16="http://schemas.microsoft.com/office/drawing/2014/main" xmlns="" id="{1502C3DC-BEDB-42FC-A0EA-6A27F8BA075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9772" y="2097954"/>
            <a:ext cx="884023" cy="810776"/>
          </a:xfrm>
          <a:prstGeom prst="rect">
            <a:avLst/>
          </a:prstGeom>
        </p:spPr>
      </p:pic>
      <p:sp>
        <p:nvSpPr>
          <p:cNvPr id="12" name="矩形 11">
            <a:extLst>
              <a:ext uri="{FF2B5EF4-FFF2-40B4-BE49-F238E27FC236}">
                <a16:creationId xmlns:a16="http://schemas.microsoft.com/office/drawing/2014/main" xmlns="" id="{1811C488-6B2F-4FF1-A60E-45F4AF5D8B2C}"/>
              </a:ext>
            </a:extLst>
          </p:cNvPr>
          <p:cNvSpPr/>
          <p:nvPr/>
        </p:nvSpPr>
        <p:spPr>
          <a:xfrm>
            <a:off x="1041018" y="3690645"/>
            <a:ext cx="3390314" cy="2031325"/>
          </a:xfrm>
          <a:prstGeom prst="rect">
            <a:avLst/>
          </a:prstGeom>
        </p:spPr>
        <p:txBody>
          <a:bodyPr wrap="square">
            <a:spAutoFit/>
          </a:bodyPr>
          <a:lstStyle/>
          <a:p>
            <a:pPr>
              <a:lnSpc>
                <a:spcPct val="150000"/>
              </a:lnSpc>
            </a:pP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本次專題同學們都很用心，大家都互相分工合作，遇到不會的互相學習與討論，在這次專題中獲益良多，但比較抱歉的事情是，本身事情比較多，所以在程式撰寫上完成日期接近繳交期限，導致壓縮組員撰寫文件以及製作簡報的時程。</a:t>
            </a:r>
            <a:endParaRPr lang="zh-CN"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endParaRPr>
          </a:p>
        </p:txBody>
      </p:sp>
      <p:sp>
        <p:nvSpPr>
          <p:cNvPr id="16" name="矩形 15">
            <a:extLst>
              <a:ext uri="{FF2B5EF4-FFF2-40B4-BE49-F238E27FC236}">
                <a16:creationId xmlns:a16="http://schemas.microsoft.com/office/drawing/2014/main" xmlns="" id="{CB08F585-A9BF-430C-9C3F-8AAD3BEF999B}"/>
              </a:ext>
            </a:extLst>
          </p:cNvPr>
          <p:cNvSpPr/>
          <p:nvPr/>
        </p:nvSpPr>
        <p:spPr>
          <a:xfrm>
            <a:off x="1643710" y="3037237"/>
            <a:ext cx="2127443" cy="581378"/>
          </a:xfrm>
          <a:prstGeom prst="rect">
            <a:avLst/>
          </a:prstGeom>
        </p:spPr>
        <p:txBody>
          <a:bodyPr wrap="square">
            <a:spAutoFit/>
          </a:bodyPr>
          <a:lstStyle/>
          <a:p>
            <a:pPr lvl="0" algn="ctr">
              <a:lnSpc>
                <a:spcPct val="150000"/>
              </a:lnSpc>
            </a:pPr>
            <a:r>
              <a:rPr lang="zh-TW" altLang="en-US" sz="2400" dirty="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鄭育存</a:t>
            </a:r>
            <a:endParaRPr lang="zh-CN" altLang="en-US" sz="2400" dirty="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9" name="矩形 18">
            <a:extLst>
              <a:ext uri="{FF2B5EF4-FFF2-40B4-BE49-F238E27FC236}">
                <a16:creationId xmlns:a16="http://schemas.microsoft.com/office/drawing/2014/main" xmlns="" id="{5A83A8B4-F369-4A90-A6FD-DA96F4AC94AB}"/>
              </a:ext>
            </a:extLst>
          </p:cNvPr>
          <p:cNvSpPr/>
          <p:nvPr/>
        </p:nvSpPr>
        <p:spPr>
          <a:xfrm>
            <a:off x="4227468" y="1224192"/>
            <a:ext cx="3818231" cy="2354491"/>
          </a:xfrm>
          <a:prstGeom prst="rect">
            <a:avLst/>
          </a:prstGeom>
        </p:spPr>
        <p:txBody>
          <a:bodyPr wrap="square">
            <a:spAutoFit/>
          </a:bodyPr>
          <a:lstStyle/>
          <a:p>
            <a:pPr lvl="0">
              <a:lnSpc>
                <a:spcPct val="150000"/>
              </a:lnSpc>
            </a:pP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在這次</a:t>
            </a:r>
            <a:r>
              <a:rPr lang="en-US" altLang="zh-TW"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C#</a:t>
            </a: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課程中讓我學到，團隊合作非常重要，也很關鍵，尤其是在初期，每個合作的人都會有不一樣的想法，不一樣的願景，大家的希望、工作方式、</a:t>
            </a:r>
            <a:r>
              <a:rPr lang="zh-TW" altLang="en-US" sz="1400" dirty="0" smtClean="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目標都</a:t>
            </a: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不一樣，情感是否都能融合到一起也是</a:t>
            </a:r>
            <a:r>
              <a:rPr lang="zh-TW" altLang="en-US" sz="1400" dirty="0" smtClean="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個障礙</a:t>
            </a: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，經過這次合作讓我吸收到很寶貴的經驗，也更能知道如何調適及找尋程式中遇到的問題</a:t>
            </a:r>
            <a:r>
              <a:rPr lang="zh-CN" altLang="en-US" sz="1400" dirty="0" smtClean="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a:t>
            </a:r>
            <a:endParaRPr lang="zh-CN"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endParaRPr>
          </a:p>
        </p:txBody>
      </p:sp>
      <p:sp>
        <p:nvSpPr>
          <p:cNvPr id="20" name="矩形 19">
            <a:extLst>
              <a:ext uri="{FF2B5EF4-FFF2-40B4-BE49-F238E27FC236}">
                <a16:creationId xmlns:a16="http://schemas.microsoft.com/office/drawing/2014/main" xmlns="" id="{71608A97-AF86-4209-9197-370E4EEC142E}"/>
              </a:ext>
            </a:extLst>
          </p:cNvPr>
          <p:cNvSpPr/>
          <p:nvPr/>
        </p:nvSpPr>
        <p:spPr>
          <a:xfrm>
            <a:off x="5032278" y="711464"/>
            <a:ext cx="2127443" cy="581378"/>
          </a:xfrm>
          <a:prstGeom prst="rect">
            <a:avLst/>
          </a:prstGeom>
        </p:spPr>
        <p:txBody>
          <a:bodyPr wrap="square">
            <a:spAutoFit/>
          </a:bodyPr>
          <a:lstStyle/>
          <a:p>
            <a:pPr lvl="0" algn="ctr">
              <a:lnSpc>
                <a:spcPct val="150000"/>
              </a:lnSpc>
            </a:pPr>
            <a:r>
              <a:rPr lang="zh-TW" altLang="en-US" sz="2400" dirty="0" smtClean="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蔡佳蓁</a:t>
            </a:r>
            <a:endParaRPr lang="zh-CN" altLang="en-US" sz="2400" dirty="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1" name="矩形 20">
            <a:extLst>
              <a:ext uri="{FF2B5EF4-FFF2-40B4-BE49-F238E27FC236}">
                <a16:creationId xmlns:a16="http://schemas.microsoft.com/office/drawing/2014/main" xmlns="" id="{79DDA404-50D9-471B-999A-F47602329E97}"/>
              </a:ext>
            </a:extLst>
          </p:cNvPr>
          <p:cNvSpPr/>
          <p:nvPr/>
        </p:nvSpPr>
        <p:spPr>
          <a:xfrm>
            <a:off x="7624689" y="3676577"/>
            <a:ext cx="4192173" cy="1384995"/>
          </a:xfrm>
          <a:prstGeom prst="rect">
            <a:avLst/>
          </a:prstGeom>
        </p:spPr>
        <p:txBody>
          <a:bodyPr wrap="square">
            <a:spAutoFit/>
          </a:bodyPr>
          <a:lstStyle/>
          <a:p>
            <a:pPr lvl="0" algn="ctr">
              <a:lnSpc>
                <a:spcPct val="150000"/>
              </a:lnSpc>
            </a:pP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期末分組報告讓我深深體會到「三個臭皮匠，勝過一個諸葛亮</a:t>
            </a:r>
            <a:r>
              <a:rPr lang="zh-TW" altLang="en-US" sz="1400" dirty="0" smtClean="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」團隊</a:t>
            </a:r>
            <a:r>
              <a:rPr lang="zh-TW"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rPr>
              <a:t>合作的道理，大家一起把想法說出或是提出意見、建議及分配所擅長的事務上，能夠讓呈現出的東西達到比想像中更完美的作品。</a:t>
            </a:r>
            <a:endParaRPr lang="zh-CN" altLang="en-US" sz="1400" dirty="0">
              <a:solidFill>
                <a:srgbClr val="000000">
                  <a:lumMod val="65000"/>
                  <a:lumOff val="35000"/>
                </a:srgbClr>
              </a:solidFill>
              <a:latin typeface="華康仿宋體W6(P)" panose="02020600000000000000" pitchFamily="18" charset="-120"/>
              <a:ea typeface="華康仿宋體W6(P)" panose="02020600000000000000" pitchFamily="18" charset="-120"/>
              <a:cs typeface="萝莉体 第二版" panose="02000500000000000000" pitchFamily="2" charset="-122"/>
              <a:sym typeface="HYXiaRiTiW" panose="00020600040101010101" pitchFamily="18" charset="-122"/>
            </a:endParaRPr>
          </a:p>
        </p:txBody>
      </p:sp>
      <p:sp>
        <p:nvSpPr>
          <p:cNvPr id="22" name="矩形 21">
            <a:extLst>
              <a:ext uri="{FF2B5EF4-FFF2-40B4-BE49-F238E27FC236}">
                <a16:creationId xmlns:a16="http://schemas.microsoft.com/office/drawing/2014/main" xmlns="" id="{3A5F5458-A4B1-4706-924D-D16EDA1BA772}"/>
              </a:ext>
            </a:extLst>
          </p:cNvPr>
          <p:cNvSpPr/>
          <p:nvPr/>
        </p:nvSpPr>
        <p:spPr>
          <a:xfrm>
            <a:off x="8355195" y="3002538"/>
            <a:ext cx="2127443" cy="581378"/>
          </a:xfrm>
          <a:prstGeom prst="rect">
            <a:avLst/>
          </a:prstGeom>
        </p:spPr>
        <p:txBody>
          <a:bodyPr wrap="square">
            <a:spAutoFit/>
          </a:bodyPr>
          <a:lstStyle/>
          <a:p>
            <a:pPr lvl="0" algn="ctr">
              <a:lnSpc>
                <a:spcPct val="150000"/>
              </a:lnSpc>
            </a:pPr>
            <a:r>
              <a:rPr lang="zh-TW" altLang="en-US" sz="2400" dirty="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溫玉婕</a:t>
            </a:r>
            <a:endParaRPr lang="zh-CN" altLang="en-US" sz="2400" dirty="0">
              <a:solidFill>
                <a:schemeClr val="accent2">
                  <a:lumMod val="50000"/>
                </a:schemeClr>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7" name="文字方塊 16"/>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21/23</a:t>
            </a:r>
            <a:endParaRPr lang="zh-TW" altLang="en-US" sz="1400" dirty="0"/>
          </a:p>
        </p:txBody>
      </p:sp>
    </p:spTree>
    <p:extLst>
      <p:ext uri="{BB962C8B-B14F-4D97-AF65-F5344CB8AC3E}">
        <p14:creationId xmlns:p14="http://schemas.microsoft.com/office/powerpoint/2010/main" val="3000756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15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1650"/>
                            </p:stCondLst>
                            <p:childTnLst>
                              <p:par>
                                <p:cTn id="23" presetID="21" presetClass="entr" presetSubtype="8"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wheel(8)">
                                      <p:cBhvr>
                                        <p:cTn id="25" dur="800"/>
                                        <p:tgtEl>
                                          <p:spTgt spid="13"/>
                                        </p:tgtEl>
                                      </p:cBhvr>
                                    </p:animEffect>
                                  </p:childTnLst>
                                </p:cTn>
                              </p:par>
                            </p:childTnLst>
                          </p:cTn>
                        </p:par>
                        <p:par>
                          <p:cTn id="26" fill="hold">
                            <p:stCondLst>
                              <p:cond delay="2500"/>
                            </p:stCondLst>
                            <p:childTnLst>
                              <p:par>
                                <p:cTn id="27" presetID="47"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ppt_x</p:attrName>
                                        </p:attrNameLst>
                                      </p:cBhvr>
                                      <p:tavLst>
                                        <p:tav tm="0">
                                          <p:val>
                                            <p:strVal val="#ppt_x"/>
                                          </p:val>
                                        </p:tav>
                                        <p:tav tm="100000">
                                          <p:val>
                                            <p:strVal val="#ppt_x"/>
                                          </p:val>
                                        </p:tav>
                                      </p:tavLst>
                                    </p:anim>
                                    <p:anim calcmode="lin" valueType="num">
                                      <p:cBhvr>
                                        <p:cTn id="31" dur="5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par>
                                <p:cTn id="37" presetID="21" presetClass="entr" presetSubtype="8"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heel(8)">
                                      <p:cBhvr>
                                        <p:cTn id="39" dur="850"/>
                                        <p:tgtEl>
                                          <p:spTgt spid="14"/>
                                        </p:tgtEl>
                                      </p:cBhvr>
                                    </p:animEffect>
                                  </p:childTnLst>
                                </p:cTn>
                              </p:par>
                            </p:childTnLst>
                          </p:cTn>
                        </p:par>
                        <p:par>
                          <p:cTn id="40" fill="hold">
                            <p:stCondLst>
                              <p:cond delay="3350"/>
                            </p:stCondLst>
                            <p:childTnLst>
                              <p:par>
                                <p:cTn id="41" presetID="47"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anim calcmode="lin" valueType="num">
                                      <p:cBhvr>
                                        <p:cTn id="44" dur="500" fill="hold"/>
                                        <p:tgtEl>
                                          <p:spTgt spid="19"/>
                                        </p:tgtEl>
                                        <p:attrNameLst>
                                          <p:attrName>ppt_x</p:attrName>
                                        </p:attrNameLst>
                                      </p:cBhvr>
                                      <p:tavLst>
                                        <p:tav tm="0">
                                          <p:val>
                                            <p:strVal val="#ppt_x"/>
                                          </p:val>
                                        </p:tav>
                                        <p:tav tm="100000">
                                          <p:val>
                                            <p:strVal val="#ppt_x"/>
                                          </p:val>
                                        </p:tav>
                                      </p:tavLst>
                                    </p:anim>
                                    <p:anim calcmode="lin" valueType="num">
                                      <p:cBhvr>
                                        <p:cTn id="45" dur="5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par>
                                <p:cTn id="51" presetID="21" presetClass="entr" presetSubtype="8"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8)">
                                      <p:cBhvr>
                                        <p:cTn id="53" dur="850"/>
                                        <p:tgtEl>
                                          <p:spTgt spid="15"/>
                                        </p:tgtEl>
                                      </p:cBhvr>
                                    </p:animEffect>
                                  </p:childTnLst>
                                </p:cTn>
                              </p:par>
                            </p:childTnLst>
                          </p:cTn>
                        </p:par>
                        <p:par>
                          <p:cTn id="54" fill="hold">
                            <p:stCondLst>
                              <p:cond delay="4200"/>
                            </p:stCondLst>
                            <p:childTnLst>
                              <p:par>
                                <p:cTn id="55" presetID="47"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anim calcmode="lin" valueType="num">
                                      <p:cBhvr>
                                        <p:cTn id="58" dur="500" fill="hold"/>
                                        <p:tgtEl>
                                          <p:spTgt spid="21"/>
                                        </p:tgtEl>
                                        <p:attrNameLst>
                                          <p:attrName>ppt_x</p:attrName>
                                        </p:attrNameLst>
                                      </p:cBhvr>
                                      <p:tavLst>
                                        <p:tav tm="0">
                                          <p:val>
                                            <p:strVal val="#ppt_x"/>
                                          </p:val>
                                        </p:tav>
                                        <p:tav tm="100000">
                                          <p:val>
                                            <p:strVal val="#ppt_x"/>
                                          </p:val>
                                        </p:tav>
                                      </p:tavLst>
                                    </p:anim>
                                    <p:anim calcmode="lin" valueType="num">
                                      <p:cBhvr>
                                        <p:cTn id="59" dur="5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anim calcmode="lin" valueType="num">
                                      <p:cBhvr>
                                        <p:cTn id="63" dur="500" fill="hold"/>
                                        <p:tgtEl>
                                          <p:spTgt spid="22"/>
                                        </p:tgtEl>
                                        <p:attrNameLst>
                                          <p:attrName>ppt_x</p:attrName>
                                        </p:attrNameLst>
                                      </p:cBhvr>
                                      <p:tavLst>
                                        <p:tav tm="0">
                                          <p:val>
                                            <p:strVal val="#ppt_x"/>
                                          </p:val>
                                        </p:tav>
                                        <p:tav tm="100000">
                                          <p:val>
                                            <p:strVal val="#ppt_x"/>
                                          </p:val>
                                        </p:tav>
                                      </p:tavLst>
                                    </p:anim>
                                    <p:anim calcmode="lin" valueType="num">
                                      <p:cBhvr>
                                        <p:cTn id="6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2" grpId="0"/>
      <p:bldP spid="16"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8B3129D-F236-4298-87C7-B58D43A9C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4673" r="17857"/>
          <a:stretch/>
        </p:blipFill>
        <p:spPr>
          <a:xfrm>
            <a:off x="10191366" y="266578"/>
            <a:ext cx="1752984" cy="1473610"/>
          </a:xfrm>
          <a:prstGeom prst="rect">
            <a:avLst/>
          </a:prstGeom>
        </p:spPr>
      </p:pic>
      <p:pic>
        <p:nvPicPr>
          <p:cNvPr id="5" name="图片 4">
            <a:extLst>
              <a:ext uri="{FF2B5EF4-FFF2-40B4-BE49-F238E27FC236}">
                <a16:creationId xmlns:a16="http://schemas.microsoft.com/office/drawing/2014/main" xmlns="" id="{DEA551C9-A24D-4F6F-AE60-DF7D6B83A414}"/>
              </a:ext>
            </a:extLst>
          </p:cNvPr>
          <p:cNvPicPr>
            <a:picLocks noChangeAspect="1"/>
          </p:cNvPicPr>
          <p:nvPr/>
        </p:nvPicPr>
        <p:blipFill>
          <a:blip r:embed="rId4"/>
          <a:stretch>
            <a:fillRect/>
          </a:stretch>
        </p:blipFill>
        <p:spPr>
          <a:xfrm>
            <a:off x="4845992" y="1571593"/>
            <a:ext cx="2604071" cy="1295719"/>
          </a:xfrm>
          <a:prstGeom prst="rect">
            <a:avLst/>
          </a:prstGeom>
        </p:spPr>
      </p:pic>
      <p:pic>
        <p:nvPicPr>
          <p:cNvPr id="6" name="图片 5">
            <a:extLst>
              <a:ext uri="{FF2B5EF4-FFF2-40B4-BE49-F238E27FC236}">
                <a16:creationId xmlns:a16="http://schemas.microsoft.com/office/drawing/2014/main" xmlns="" id="{CAB5FC26-484F-44C8-9E7E-13BEAD0DDF94}"/>
              </a:ext>
            </a:extLst>
          </p:cNvPr>
          <p:cNvPicPr>
            <a:picLocks noChangeAspect="1"/>
          </p:cNvPicPr>
          <p:nvPr/>
        </p:nvPicPr>
        <p:blipFill>
          <a:blip r:embed="rId5"/>
          <a:stretch>
            <a:fillRect/>
          </a:stretch>
        </p:blipFill>
        <p:spPr>
          <a:xfrm>
            <a:off x="4667644" y="3654132"/>
            <a:ext cx="2756504" cy="1117875"/>
          </a:xfrm>
          <a:prstGeom prst="rect">
            <a:avLst/>
          </a:prstGeom>
        </p:spPr>
      </p:pic>
      <p:pic>
        <p:nvPicPr>
          <p:cNvPr id="7" name="图片 6">
            <a:extLst>
              <a:ext uri="{FF2B5EF4-FFF2-40B4-BE49-F238E27FC236}">
                <a16:creationId xmlns:a16="http://schemas.microsoft.com/office/drawing/2014/main" xmlns="" id="{36FD5E1D-C2C7-42A1-9B7D-4E592583096B}"/>
              </a:ext>
            </a:extLst>
          </p:cNvPr>
          <p:cNvPicPr>
            <a:picLocks noChangeAspect="1"/>
          </p:cNvPicPr>
          <p:nvPr/>
        </p:nvPicPr>
        <p:blipFill>
          <a:blip r:embed="rId6"/>
          <a:stretch>
            <a:fillRect/>
          </a:stretch>
        </p:blipFill>
        <p:spPr>
          <a:xfrm>
            <a:off x="275505" y="266578"/>
            <a:ext cx="3417049" cy="2032500"/>
          </a:xfrm>
          <a:prstGeom prst="rect">
            <a:avLst/>
          </a:prstGeom>
        </p:spPr>
      </p:pic>
      <p:pic>
        <p:nvPicPr>
          <p:cNvPr id="14" name="图片 13">
            <a:extLst>
              <a:ext uri="{FF2B5EF4-FFF2-40B4-BE49-F238E27FC236}">
                <a16:creationId xmlns:a16="http://schemas.microsoft.com/office/drawing/2014/main" xmlns="" id="{3C54711A-3FCA-4330-8ED9-451489857129}"/>
              </a:ext>
            </a:extLst>
          </p:cNvPr>
          <p:cNvPicPr>
            <a:picLocks noChangeAspect="1"/>
          </p:cNvPicPr>
          <p:nvPr/>
        </p:nvPicPr>
        <p:blipFill>
          <a:blip r:embed="rId7"/>
          <a:stretch>
            <a:fillRect/>
          </a:stretch>
        </p:blipFill>
        <p:spPr>
          <a:xfrm flipH="1">
            <a:off x="8438382" y="4304859"/>
            <a:ext cx="3505968" cy="2324672"/>
          </a:xfrm>
          <a:prstGeom prst="rect">
            <a:avLst/>
          </a:prstGeom>
        </p:spPr>
      </p:pic>
      <p:grpSp>
        <p:nvGrpSpPr>
          <p:cNvPr id="24" name="组合 23">
            <a:extLst>
              <a:ext uri="{FF2B5EF4-FFF2-40B4-BE49-F238E27FC236}">
                <a16:creationId xmlns:a16="http://schemas.microsoft.com/office/drawing/2014/main" xmlns="" id="{1AF44616-6C7B-415E-B68B-A7E293A0C99A}"/>
              </a:ext>
            </a:extLst>
          </p:cNvPr>
          <p:cNvGrpSpPr/>
          <p:nvPr/>
        </p:nvGrpSpPr>
        <p:grpSpPr>
          <a:xfrm>
            <a:off x="355595" y="3741685"/>
            <a:ext cx="2346316" cy="2893987"/>
            <a:chOff x="355595" y="3741685"/>
            <a:chExt cx="2346316" cy="2893987"/>
          </a:xfrm>
        </p:grpSpPr>
        <p:pic>
          <p:nvPicPr>
            <p:cNvPr id="19" name="图片 18">
              <a:extLst>
                <a:ext uri="{FF2B5EF4-FFF2-40B4-BE49-F238E27FC236}">
                  <a16:creationId xmlns:a16="http://schemas.microsoft.com/office/drawing/2014/main" xmlns="" id="{06A4829A-448B-41B0-9C1C-1C2555B14416}"/>
                </a:ext>
              </a:extLst>
            </p:cNvPr>
            <p:cNvPicPr>
              <a:picLocks noChangeAspect="1"/>
            </p:cNvPicPr>
            <p:nvPr/>
          </p:nvPicPr>
          <p:blipFill>
            <a:blip r:embed="rId8"/>
            <a:stretch>
              <a:fillRect/>
            </a:stretch>
          </p:blipFill>
          <p:spPr>
            <a:xfrm rot="13973291">
              <a:off x="592238" y="4525999"/>
              <a:ext cx="2070935" cy="2148411"/>
            </a:xfrm>
            <a:prstGeom prst="rect">
              <a:avLst/>
            </a:prstGeom>
          </p:spPr>
        </p:pic>
        <p:pic>
          <p:nvPicPr>
            <p:cNvPr id="20" name="图片 19">
              <a:extLst>
                <a:ext uri="{FF2B5EF4-FFF2-40B4-BE49-F238E27FC236}">
                  <a16:creationId xmlns:a16="http://schemas.microsoft.com/office/drawing/2014/main" xmlns="" id="{8BE1F7BB-409C-40CC-8724-58B453F69760}"/>
                </a:ext>
              </a:extLst>
            </p:cNvPr>
            <p:cNvPicPr>
              <a:picLocks noChangeAspect="1"/>
            </p:cNvPicPr>
            <p:nvPr/>
          </p:nvPicPr>
          <p:blipFill>
            <a:blip r:embed="rId9"/>
            <a:stretch>
              <a:fillRect/>
            </a:stretch>
          </p:blipFill>
          <p:spPr>
            <a:xfrm>
              <a:off x="355595" y="3741685"/>
              <a:ext cx="1220293" cy="1340179"/>
            </a:xfrm>
            <a:prstGeom prst="rect">
              <a:avLst/>
            </a:prstGeom>
          </p:spPr>
        </p:pic>
      </p:grpSp>
      <p:pic>
        <p:nvPicPr>
          <p:cNvPr id="21" name="图片 20">
            <a:extLst>
              <a:ext uri="{FF2B5EF4-FFF2-40B4-BE49-F238E27FC236}">
                <a16:creationId xmlns:a16="http://schemas.microsoft.com/office/drawing/2014/main" xmlns="" id="{1DA3AB1B-5B08-4AFC-9C1D-FDA4273D2A2C}"/>
              </a:ext>
            </a:extLst>
          </p:cNvPr>
          <p:cNvPicPr>
            <a:picLocks noChangeAspect="1"/>
          </p:cNvPicPr>
          <p:nvPr/>
        </p:nvPicPr>
        <p:blipFill>
          <a:blip r:embed="rId10"/>
          <a:stretch>
            <a:fillRect/>
          </a:stretch>
        </p:blipFill>
        <p:spPr>
          <a:xfrm>
            <a:off x="4160344" y="2219102"/>
            <a:ext cx="990229" cy="822266"/>
          </a:xfrm>
          <a:prstGeom prst="rect">
            <a:avLst/>
          </a:prstGeom>
        </p:spPr>
      </p:pic>
      <p:sp>
        <p:nvSpPr>
          <p:cNvPr id="22" name="文本框 21">
            <a:extLst>
              <a:ext uri="{FF2B5EF4-FFF2-40B4-BE49-F238E27FC236}">
                <a16:creationId xmlns:a16="http://schemas.microsoft.com/office/drawing/2014/main" xmlns="" id="{B98496C4-B844-4FBC-ACD7-B5F323FDFC37}"/>
              </a:ext>
            </a:extLst>
          </p:cNvPr>
          <p:cNvSpPr txBox="1"/>
          <p:nvPr/>
        </p:nvSpPr>
        <p:spPr>
          <a:xfrm>
            <a:off x="5155878" y="1706905"/>
            <a:ext cx="1830141" cy="1015663"/>
          </a:xfrm>
          <a:prstGeom prst="rect">
            <a:avLst/>
          </a:prstGeom>
          <a:noFill/>
        </p:spPr>
        <p:txBody>
          <a:bodyPr wrap="square" rtlCol="0">
            <a:spAutoFit/>
          </a:bodyPr>
          <a:lstStyle/>
          <a:p>
            <a:pPr algn="ctr"/>
            <a:r>
              <a:rPr lang="en-US" altLang="zh-CN"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0</a:t>
            </a:r>
            <a:r>
              <a:rPr lang="en-US" altLang="zh-TW"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4</a:t>
            </a:r>
            <a:endParaRPr lang="en-US" altLang="zh-CN"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3" name="文本框 22">
            <a:extLst>
              <a:ext uri="{FF2B5EF4-FFF2-40B4-BE49-F238E27FC236}">
                <a16:creationId xmlns:a16="http://schemas.microsoft.com/office/drawing/2014/main" xmlns="" id="{BD4CA365-0B0B-4B96-8F20-4392F26EB1AB}"/>
              </a:ext>
            </a:extLst>
          </p:cNvPr>
          <p:cNvSpPr txBox="1"/>
          <p:nvPr/>
        </p:nvSpPr>
        <p:spPr>
          <a:xfrm>
            <a:off x="4726178" y="3741283"/>
            <a:ext cx="2739643" cy="584775"/>
          </a:xfrm>
          <a:prstGeom prst="rect">
            <a:avLst/>
          </a:prstGeom>
          <a:noFill/>
        </p:spPr>
        <p:txBody>
          <a:bodyPr wrap="square" rtlCol="0">
            <a:spAutoFit/>
          </a:bodyPr>
          <a:lstStyle/>
          <a:p>
            <a:pPr algn="ctr"/>
            <a:r>
              <a:rPr lang="en-US" altLang="zh-CN" sz="320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PART </a:t>
            </a:r>
            <a:r>
              <a:rPr lang="en-US" altLang="zh-TW" sz="320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FOUR</a:t>
            </a:r>
            <a:endParaRPr lang="zh-CN" altLang="en-US"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 name="文本框 1">
            <a:extLst>
              <a:ext uri="{FF2B5EF4-FFF2-40B4-BE49-F238E27FC236}">
                <a16:creationId xmlns:a16="http://schemas.microsoft.com/office/drawing/2014/main" xmlns="" id="{7E239560-31E7-472A-8D5D-3B96D95E9ED3}"/>
              </a:ext>
            </a:extLst>
          </p:cNvPr>
          <p:cNvSpPr txBox="1"/>
          <p:nvPr/>
        </p:nvSpPr>
        <p:spPr>
          <a:xfrm>
            <a:off x="3841696" y="2752785"/>
            <a:ext cx="4584526" cy="923330"/>
          </a:xfrm>
          <a:prstGeom prst="rect">
            <a:avLst/>
          </a:prstGeom>
          <a:noFill/>
        </p:spPr>
        <p:txBody>
          <a:bodyPr wrap="square" rtlCol="0">
            <a:spAutoFit/>
          </a:bodyPr>
          <a:lstStyle/>
          <a:p>
            <a:pPr algn="ctr"/>
            <a:r>
              <a:rPr lang="zh-TW" altLang="en-US" sz="5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作品</a:t>
            </a:r>
            <a:r>
              <a:rPr lang="zh-TW" altLang="en-US" sz="5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展示</a:t>
            </a:r>
            <a:endParaRPr lang="zh-CN" altLang="en-US" sz="5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5" name="文字方塊 14"/>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22/23</a:t>
            </a:r>
            <a:endParaRPr lang="zh-TW" altLang="en-US" sz="1400" dirty="0"/>
          </a:p>
        </p:txBody>
      </p:sp>
    </p:spTree>
    <p:extLst>
      <p:ext uri="{BB962C8B-B14F-4D97-AF65-F5344CB8AC3E}">
        <p14:creationId xmlns:p14="http://schemas.microsoft.com/office/powerpoint/2010/main" val="2026747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
                                        </p:tgtEl>
                                        <p:attrNameLst>
                                          <p:attrName>ppt_y</p:attrName>
                                        </p:attrNameLst>
                                      </p:cBhvr>
                                      <p:tavLst>
                                        <p:tav tm="0">
                                          <p:val>
                                            <p:strVal val="#ppt_y"/>
                                          </p:val>
                                        </p:tav>
                                        <p:tav tm="100000">
                                          <p:val>
                                            <p:strVal val="#ppt_y"/>
                                          </p:val>
                                        </p:tav>
                                      </p:tavLst>
                                    </p:anim>
                                    <p:anim calcmode="lin" valueType="num">
                                      <p:cBhvr>
                                        <p:cTn id="4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a:extLst>
              <a:ext uri="{FF2B5EF4-FFF2-40B4-BE49-F238E27FC236}">
                <a16:creationId xmlns:a16="http://schemas.microsoft.com/office/drawing/2014/main" xmlns="" id="{578B0C91-1292-40E9-9DB0-A58E6F8C2781}"/>
              </a:ext>
            </a:extLst>
          </p:cNvPr>
          <p:cNvPicPr>
            <a:picLocks noChangeAspect="1"/>
          </p:cNvPicPr>
          <p:nvPr/>
        </p:nvPicPr>
        <p:blipFill>
          <a:blip r:embed="rId3"/>
          <a:stretch>
            <a:fillRect/>
          </a:stretch>
        </p:blipFill>
        <p:spPr>
          <a:xfrm>
            <a:off x="386659" y="399928"/>
            <a:ext cx="1101330" cy="914522"/>
          </a:xfrm>
          <a:prstGeom prst="rect">
            <a:avLst/>
          </a:prstGeom>
        </p:spPr>
      </p:pic>
      <p:sp>
        <p:nvSpPr>
          <p:cNvPr id="7" name="文本框 9">
            <a:extLst>
              <a:ext uri="{FF2B5EF4-FFF2-40B4-BE49-F238E27FC236}">
                <a16:creationId xmlns:a16="http://schemas.microsoft.com/office/drawing/2014/main" xmlns="" id="{544AB2C1-F9D1-465A-8E4B-1B5DA2094389}"/>
              </a:ext>
            </a:extLst>
          </p:cNvPr>
          <p:cNvSpPr txBox="1"/>
          <p:nvPr/>
        </p:nvSpPr>
        <p:spPr>
          <a:xfrm>
            <a:off x="1675854" y="345581"/>
            <a:ext cx="4148171" cy="1015663"/>
          </a:xfrm>
          <a:prstGeom prst="rect">
            <a:avLst/>
          </a:prstGeom>
          <a:noFill/>
        </p:spPr>
        <p:txBody>
          <a:bodyPr wrap="square" rtlCol="0">
            <a:spAutoFit/>
          </a:bodyPr>
          <a:lstStyle/>
          <a:p>
            <a:pPr lvl="0"/>
            <a:r>
              <a:rPr lang="zh-TW" altLang="en-US" sz="6000" dirty="0" smtClean="0">
                <a:solidFill>
                  <a:prstClr val="black"/>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資料庫設計</a:t>
            </a:r>
            <a:endParaRPr lang="zh-CN" altLang="en-US" sz="6000" dirty="0">
              <a:solidFill>
                <a:prstClr val="black"/>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744" y="1554478"/>
            <a:ext cx="6161590" cy="4627958"/>
          </a:xfrm>
          <a:prstGeom prst="rect">
            <a:avLst/>
          </a:prstGeom>
        </p:spPr>
      </p:pic>
      <p:sp>
        <p:nvSpPr>
          <p:cNvPr id="5" name="文字方塊 4"/>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23/23</a:t>
            </a:r>
            <a:endParaRPr lang="zh-TW" altLang="en-US" sz="1400" dirty="0"/>
          </a:p>
        </p:txBody>
      </p:sp>
    </p:spTree>
    <p:extLst>
      <p:ext uri="{BB962C8B-B14F-4D97-AF65-F5344CB8AC3E}">
        <p14:creationId xmlns:p14="http://schemas.microsoft.com/office/powerpoint/2010/main" val="1890539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2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8B3129D-F236-4298-87C7-B58D43A9C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4673" r="17857"/>
          <a:stretch/>
        </p:blipFill>
        <p:spPr>
          <a:xfrm>
            <a:off x="10191366" y="266578"/>
            <a:ext cx="1752984" cy="1473610"/>
          </a:xfrm>
          <a:prstGeom prst="rect">
            <a:avLst/>
          </a:prstGeom>
        </p:spPr>
      </p:pic>
      <p:pic>
        <p:nvPicPr>
          <p:cNvPr id="5" name="图片 4">
            <a:extLst>
              <a:ext uri="{FF2B5EF4-FFF2-40B4-BE49-F238E27FC236}">
                <a16:creationId xmlns:a16="http://schemas.microsoft.com/office/drawing/2014/main" xmlns="" id="{DEA551C9-A24D-4F6F-AE60-DF7D6B83A414}"/>
              </a:ext>
            </a:extLst>
          </p:cNvPr>
          <p:cNvPicPr>
            <a:picLocks noChangeAspect="1"/>
          </p:cNvPicPr>
          <p:nvPr/>
        </p:nvPicPr>
        <p:blipFill>
          <a:blip r:embed="rId4"/>
          <a:stretch>
            <a:fillRect/>
          </a:stretch>
        </p:blipFill>
        <p:spPr>
          <a:xfrm>
            <a:off x="4845992" y="1571593"/>
            <a:ext cx="2604071" cy="1295719"/>
          </a:xfrm>
          <a:prstGeom prst="rect">
            <a:avLst/>
          </a:prstGeom>
        </p:spPr>
      </p:pic>
      <p:pic>
        <p:nvPicPr>
          <p:cNvPr id="6" name="图片 5">
            <a:extLst>
              <a:ext uri="{FF2B5EF4-FFF2-40B4-BE49-F238E27FC236}">
                <a16:creationId xmlns:a16="http://schemas.microsoft.com/office/drawing/2014/main" xmlns="" id="{CAB5FC26-484F-44C8-9E7E-13BEAD0DDF94}"/>
              </a:ext>
            </a:extLst>
          </p:cNvPr>
          <p:cNvPicPr>
            <a:picLocks noChangeAspect="1"/>
          </p:cNvPicPr>
          <p:nvPr/>
        </p:nvPicPr>
        <p:blipFill>
          <a:blip r:embed="rId5"/>
          <a:stretch>
            <a:fillRect/>
          </a:stretch>
        </p:blipFill>
        <p:spPr>
          <a:xfrm>
            <a:off x="4667644" y="3654132"/>
            <a:ext cx="2756504" cy="1117875"/>
          </a:xfrm>
          <a:prstGeom prst="rect">
            <a:avLst/>
          </a:prstGeom>
        </p:spPr>
      </p:pic>
      <p:pic>
        <p:nvPicPr>
          <p:cNvPr id="7" name="图片 6">
            <a:extLst>
              <a:ext uri="{FF2B5EF4-FFF2-40B4-BE49-F238E27FC236}">
                <a16:creationId xmlns:a16="http://schemas.microsoft.com/office/drawing/2014/main" xmlns="" id="{36FD5E1D-C2C7-42A1-9B7D-4E592583096B}"/>
              </a:ext>
            </a:extLst>
          </p:cNvPr>
          <p:cNvPicPr>
            <a:picLocks noChangeAspect="1"/>
          </p:cNvPicPr>
          <p:nvPr/>
        </p:nvPicPr>
        <p:blipFill>
          <a:blip r:embed="rId6"/>
          <a:stretch>
            <a:fillRect/>
          </a:stretch>
        </p:blipFill>
        <p:spPr>
          <a:xfrm>
            <a:off x="275505" y="266578"/>
            <a:ext cx="3417049" cy="2032500"/>
          </a:xfrm>
          <a:prstGeom prst="rect">
            <a:avLst/>
          </a:prstGeom>
        </p:spPr>
      </p:pic>
      <p:pic>
        <p:nvPicPr>
          <p:cNvPr id="14" name="图片 13">
            <a:extLst>
              <a:ext uri="{FF2B5EF4-FFF2-40B4-BE49-F238E27FC236}">
                <a16:creationId xmlns:a16="http://schemas.microsoft.com/office/drawing/2014/main" xmlns="" id="{3C54711A-3FCA-4330-8ED9-451489857129}"/>
              </a:ext>
            </a:extLst>
          </p:cNvPr>
          <p:cNvPicPr>
            <a:picLocks noChangeAspect="1"/>
          </p:cNvPicPr>
          <p:nvPr/>
        </p:nvPicPr>
        <p:blipFill>
          <a:blip r:embed="rId7"/>
          <a:stretch>
            <a:fillRect/>
          </a:stretch>
        </p:blipFill>
        <p:spPr>
          <a:xfrm flipH="1">
            <a:off x="8438382" y="4304859"/>
            <a:ext cx="3505968" cy="2324672"/>
          </a:xfrm>
          <a:prstGeom prst="rect">
            <a:avLst/>
          </a:prstGeom>
        </p:spPr>
      </p:pic>
      <p:grpSp>
        <p:nvGrpSpPr>
          <p:cNvPr id="24" name="组合 23">
            <a:extLst>
              <a:ext uri="{FF2B5EF4-FFF2-40B4-BE49-F238E27FC236}">
                <a16:creationId xmlns:a16="http://schemas.microsoft.com/office/drawing/2014/main" xmlns="" id="{1AF44616-6C7B-415E-B68B-A7E293A0C99A}"/>
              </a:ext>
            </a:extLst>
          </p:cNvPr>
          <p:cNvGrpSpPr/>
          <p:nvPr/>
        </p:nvGrpSpPr>
        <p:grpSpPr>
          <a:xfrm>
            <a:off x="355595" y="3741685"/>
            <a:ext cx="2346316" cy="2893987"/>
            <a:chOff x="355595" y="3741685"/>
            <a:chExt cx="2346316" cy="2893987"/>
          </a:xfrm>
        </p:grpSpPr>
        <p:pic>
          <p:nvPicPr>
            <p:cNvPr id="19" name="图片 18">
              <a:extLst>
                <a:ext uri="{FF2B5EF4-FFF2-40B4-BE49-F238E27FC236}">
                  <a16:creationId xmlns:a16="http://schemas.microsoft.com/office/drawing/2014/main" xmlns="" id="{06A4829A-448B-41B0-9C1C-1C2555B14416}"/>
                </a:ext>
              </a:extLst>
            </p:cNvPr>
            <p:cNvPicPr>
              <a:picLocks noChangeAspect="1"/>
            </p:cNvPicPr>
            <p:nvPr/>
          </p:nvPicPr>
          <p:blipFill>
            <a:blip r:embed="rId8"/>
            <a:stretch>
              <a:fillRect/>
            </a:stretch>
          </p:blipFill>
          <p:spPr>
            <a:xfrm rot="13973291">
              <a:off x="592238" y="4525999"/>
              <a:ext cx="2070935" cy="2148411"/>
            </a:xfrm>
            <a:prstGeom prst="rect">
              <a:avLst/>
            </a:prstGeom>
          </p:spPr>
        </p:pic>
        <p:pic>
          <p:nvPicPr>
            <p:cNvPr id="20" name="图片 19">
              <a:extLst>
                <a:ext uri="{FF2B5EF4-FFF2-40B4-BE49-F238E27FC236}">
                  <a16:creationId xmlns:a16="http://schemas.microsoft.com/office/drawing/2014/main" xmlns="" id="{8BE1F7BB-409C-40CC-8724-58B453F69760}"/>
                </a:ext>
              </a:extLst>
            </p:cNvPr>
            <p:cNvPicPr>
              <a:picLocks noChangeAspect="1"/>
            </p:cNvPicPr>
            <p:nvPr/>
          </p:nvPicPr>
          <p:blipFill>
            <a:blip r:embed="rId9"/>
            <a:stretch>
              <a:fillRect/>
            </a:stretch>
          </p:blipFill>
          <p:spPr>
            <a:xfrm>
              <a:off x="355595" y="3741685"/>
              <a:ext cx="1220293" cy="1340179"/>
            </a:xfrm>
            <a:prstGeom prst="rect">
              <a:avLst/>
            </a:prstGeom>
          </p:spPr>
        </p:pic>
      </p:grpSp>
      <p:pic>
        <p:nvPicPr>
          <p:cNvPr id="21" name="图片 20">
            <a:extLst>
              <a:ext uri="{FF2B5EF4-FFF2-40B4-BE49-F238E27FC236}">
                <a16:creationId xmlns:a16="http://schemas.microsoft.com/office/drawing/2014/main" xmlns="" id="{1DA3AB1B-5B08-4AFC-9C1D-FDA4273D2A2C}"/>
              </a:ext>
            </a:extLst>
          </p:cNvPr>
          <p:cNvPicPr>
            <a:picLocks noChangeAspect="1"/>
          </p:cNvPicPr>
          <p:nvPr/>
        </p:nvPicPr>
        <p:blipFill>
          <a:blip r:embed="rId10"/>
          <a:stretch>
            <a:fillRect/>
          </a:stretch>
        </p:blipFill>
        <p:spPr>
          <a:xfrm>
            <a:off x="4160344" y="2219102"/>
            <a:ext cx="990229" cy="822266"/>
          </a:xfrm>
          <a:prstGeom prst="rect">
            <a:avLst/>
          </a:prstGeom>
        </p:spPr>
      </p:pic>
      <p:sp>
        <p:nvSpPr>
          <p:cNvPr id="22" name="文本框 21">
            <a:extLst>
              <a:ext uri="{FF2B5EF4-FFF2-40B4-BE49-F238E27FC236}">
                <a16:creationId xmlns:a16="http://schemas.microsoft.com/office/drawing/2014/main" xmlns="" id="{B98496C4-B844-4FBC-ACD7-B5F323FDFC37}"/>
              </a:ext>
            </a:extLst>
          </p:cNvPr>
          <p:cNvSpPr txBox="1"/>
          <p:nvPr/>
        </p:nvSpPr>
        <p:spPr>
          <a:xfrm>
            <a:off x="5155878" y="1706905"/>
            <a:ext cx="1830141" cy="1015663"/>
          </a:xfrm>
          <a:prstGeom prst="rect">
            <a:avLst/>
          </a:prstGeom>
          <a:noFill/>
        </p:spPr>
        <p:txBody>
          <a:bodyPr wrap="square" rtlCol="0">
            <a:spAutoFit/>
          </a:bodyPr>
          <a:lstStyle/>
          <a:p>
            <a:pPr algn="ctr"/>
            <a:r>
              <a:rPr lang="en-US" altLang="zh-CN"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01</a:t>
            </a:r>
          </a:p>
        </p:txBody>
      </p:sp>
      <p:sp>
        <p:nvSpPr>
          <p:cNvPr id="23" name="文本框 22">
            <a:extLst>
              <a:ext uri="{FF2B5EF4-FFF2-40B4-BE49-F238E27FC236}">
                <a16:creationId xmlns:a16="http://schemas.microsoft.com/office/drawing/2014/main" xmlns="" id="{BD4CA365-0B0B-4B96-8F20-4392F26EB1AB}"/>
              </a:ext>
            </a:extLst>
          </p:cNvPr>
          <p:cNvSpPr txBox="1"/>
          <p:nvPr/>
        </p:nvSpPr>
        <p:spPr>
          <a:xfrm>
            <a:off x="4726178" y="3741283"/>
            <a:ext cx="2739643" cy="584775"/>
          </a:xfrm>
          <a:prstGeom prst="rect">
            <a:avLst/>
          </a:prstGeom>
          <a:noFill/>
        </p:spPr>
        <p:txBody>
          <a:bodyPr wrap="square" rtlCol="0">
            <a:spAutoFit/>
          </a:bodyPr>
          <a:lstStyle/>
          <a:p>
            <a:pPr algn="ctr"/>
            <a:r>
              <a:rPr lang="en-US" altLang="zh-CN"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PART ONE</a:t>
            </a:r>
            <a:endParaRPr lang="zh-CN" altLang="en-US"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 name="文本框 1">
            <a:extLst>
              <a:ext uri="{FF2B5EF4-FFF2-40B4-BE49-F238E27FC236}">
                <a16:creationId xmlns:a16="http://schemas.microsoft.com/office/drawing/2014/main" xmlns="" id="{7E239560-31E7-472A-8D5D-3B96D95E9ED3}"/>
              </a:ext>
            </a:extLst>
          </p:cNvPr>
          <p:cNvSpPr txBox="1"/>
          <p:nvPr/>
        </p:nvSpPr>
        <p:spPr>
          <a:xfrm>
            <a:off x="3771356" y="2752785"/>
            <a:ext cx="4584526" cy="1015663"/>
          </a:xfrm>
          <a:prstGeom prst="rect">
            <a:avLst/>
          </a:prstGeom>
          <a:noFill/>
        </p:spPr>
        <p:txBody>
          <a:bodyPr wrap="square" rtlCol="0">
            <a:spAutoFit/>
          </a:bodyPr>
          <a:lstStyle/>
          <a:p>
            <a:pPr algn="ctr"/>
            <a:r>
              <a:rPr lang="zh-TW"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緣起</a:t>
            </a:r>
            <a:endParaRPr lang="zh-CN"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 name="文字方塊 2"/>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03/23</a:t>
            </a:r>
            <a:endParaRPr lang="zh-TW" altLang="en-US" sz="1400" dirty="0"/>
          </a:p>
        </p:txBody>
      </p:sp>
    </p:spTree>
    <p:extLst>
      <p:ext uri="{BB962C8B-B14F-4D97-AF65-F5344CB8AC3E}">
        <p14:creationId xmlns:p14="http://schemas.microsoft.com/office/powerpoint/2010/main" val="1105060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
                                        </p:tgtEl>
                                        <p:attrNameLst>
                                          <p:attrName>ppt_y</p:attrName>
                                        </p:attrNameLst>
                                      </p:cBhvr>
                                      <p:tavLst>
                                        <p:tav tm="0">
                                          <p:val>
                                            <p:strVal val="#ppt_y"/>
                                          </p:val>
                                        </p:tav>
                                        <p:tav tm="100000">
                                          <p:val>
                                            <p:strVal val="#ppt_y"/>
                                          </p:val>
                                        </p:tav>
                                      </p:tavLst>
                                    </p:anim>
                                    <p:anim calcmode="lin" valueType="num">
                                      <p:cBhvr>
                                        <p:cTn id="4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578B0C91-1292-40E9-9DB0-A58E6F8C2781}"/>
              </a:ext>
            </a:extLst>
          </p:cNvPr>
          <p:cNvPicPr>
            <a:picLocks noChangeAspect="1"/>
          </p:cNvPicPr>
          <p:nvPr/>
        </p:nvPicPr>
        <p:blipFill>
          <a:blip r:embed="rId3"/>
          <a:stretch>
            <a:fillRect/>
          </a:stretch>
        </p:blipFill>
        <p:spPr>
          <a:xfrm>
            <a:off x="386659" y="399928"/>
            <a:ext cx="1101330" cy="914522"/>
          </a:xfrm>
          <a:prstGeom prst="rect">
            <a:avLst/>
          </a:prstGeom>
        </p:spPr>
      </p:pic>
      <p:pic>
        <p:nvPicPr>
          <p:cNvPr id="9" name="图片 8">
            <a:extLst>
              <a:ext uri="{FF2B5EF4-FFF2-40B4-BE49-F238E27FC236}">
                <a16:creationId xmlns:a16="http://schemas.microsoft.com/office/drawing/2014/main" xmlns="" id="{05F0E043-6F3F-424F-8E66-CA300C639F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9439"/>
          <a:stretch/>
        </p:blipFill>
        <p:spPr>
          <a:xfrm>
            <a:off x="9718823" y="4506444"/>
            <a:ext cx="2411107" cy="2032500"/>
          </a:xfrm>
          <a:prstGeom prst="rect">
            <a:avLst/>
          </a:prstGeom>
        </p:spPr>
      </p:pic>
      <p:sp>
        <p:nvSpPr>
          <p:cNvPr id="10" name="文本框 9">
            <a:extLst>
              <a:ext uri="{FF2B5EF4-FFF2-40B4-BE49-F238E27FC236}">
                <a16:creationId xmlns:a16="http://schemas.microsoft.com/office/drawing/2014/main" xmlns="" id="{544AB2C1-F9D1-465A-8E4B-1B5DA2094389}"/>
              </a:ext>
            </a:extLst>
          </p:cNvPr>
          <p:cNvSpPr txBox="1"/>
          <p:nvPr/>
        </p:nvSpPr>
        <p:spPr>
          <a:xfrm>
            <a:off x="1675855" y="345581"/>
            <a:ext cx="3429000" cy="1015663"/>
          </a:xfrm>
          <a:prstGeom prst="rect">
            <a:avLst/>
          </a:prstGeom>
          <a:noFill/>
        </p:spPr>
        <p:txBody>
          <a:bodyPr wrap="square" rtlCol="0">
            <a:spAutoFit/>
          </a:bodyPr>
          <a:lstStyle/>
          <a:p>
            <a:pPr lvl="0"/>
            <a:r>
              <a:rPr lang="zh-TW" altLang="en-US" sz="6000" dirty="0">
                <a:solidFill>
                  <a:prstClr val="black"/>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緣起</a:t>
            </a:r>
            <a:endParaRPr lang="zh-CN" altLang="en-US" sz="6000" dirty="0">
              <a:solidFill>
                <a:prstClr val="black"/>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grpSp>
        <p:nvGrpSpPr>
          <p:cNvPr id="4" name="组合 3">
            <a:extLst>
              <a:ext uri="{FF2B5EF4-FFF2-40B4-BE49-F238E27FC236}">
                <a16:creationId xmlns:a16="http://schemas.microsoft.com/office/drawing/2014/main" xmlns="" id="{E43B035C-4280-4239-8830-ED9F4633E305}"/>
              </a:ext>
            </a:extLst>
          </p:cNvPr>
          <p:cNvGrpSpPr/>
          <p:nvPr/>
        </p:nvGrpSpPr>
        <p:grpSpPr>
          <a:xfrm>
            <a:off x="1937479" y="1987362"/>
            <a:ext cx="2339039" cy="3649232"/>
            <a:chOff x="7987186" y="1491793"/>
            <a:chExt cx="1731637" cy="2573816"/>
          </a:xfrm>
        </p:grpSpPr>
        <p:pic>
          <p:nvPicPr>
            <p:cNvPr id="12" name="图片 11">
              <a:extLst>
                <a:ext uri="{FF2B5EF4-FFF2-40B4-BE49-F238E27FC236}">
                  <a16:creationId xmlns:a16="http://schemas.microsoft.com/office/drawing/2014/main" xmlns="" id="{3846875C-2C85-4FF6-A4F1-EE937D6978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43304">
              <a:off x="8003212" y="2374230"/>
              <a:ext cx="1629348" cy="1691379"/>
            </a:xfrm>
            <a:prstGeom prst="rect">
              <a:avLst/>
            </a:prstGeom>
          </p:spPr>
        </p:pic>
        <p:pic>
          <p:nvPicPr>
            <p:cNvPr id="15" name="图片 14">
              <a:extLst>
                <a:ext uri="{FF2B5EF4-FFF2-40B4-BE49-F238E27FC236}">
                  <a16:creationId xmlns:a16="http://schemas.microsoft.com/office/drawing/2014/main" xmlns="" id="{8FA6566F-716A-4A3A-AAB1-1284A02363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87186" y="3060700"/>
              <a:ext cx="1551098" cy="787759"/>
            </a:xfrm>
            <a:prstGeom prst="rect">
              <a:avLst/>
            </a:prstGeom>
          </p:spPr>
        </p:pic>
        <p:pic>
          <p:nvPicPr>
            <p:cNvPr id="17" name="图片 16">
              <a:extLst>
                <a:ext uri="{FF2B5EF4-FFF2-40B4-BE49-F238E27FC236}">
                  <a16:creationId xmlns:a16="http://schemas.microsoft.com/office/drawing/2014/main" xmlns="" id="{D3D17EA6-6A6B-40B1-B388-3D636A00FF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09973" y="1491793"/>
              <a:ext cx="1008850" cy="1004681"/>
            </a:xfrm>
            <a:prstGeom prst="rect">
              <a:avLst/>
            </a:prstGeom>
          </p:spPr>
        </p:pic>
      </p:grpSp>
      <p:sp>
        <p:nvSpPr>
          <p:cNvPr id="26" name="矩形 25">
            <a:extLst>
              <a:ext uri="{FF2B5EF4-FFF2-40B4-BE49-F238E27FC236}">
                <a16:creationId xmlns:a16="http://schemas.microsoft.com/office/drawing/2014/main" xmlns="" id="{AEE19E99-67FA-45FA-A3B3-527563BEDFD5}"/>
              </a:ext>
            </a:extLst>
          </p:cNvPr>
          <p:cNvSpPr/>
          <p:nvPr/>
        </p:nvSpPr>
        <p:spPr>
          <a:xfrm>
            <a:off x="4656406" y="1586363"/>
            <a:ext cx="7090117" cy="5013360"/>
          </a:xfrm>
          <a:prstGeom prst="rect">
            <a:avLst/>
          </a:prstGeom>
        </p:spPr>
        <p:txBody>
          <a:bodyPr wrap="square">
            <a:spAutoFit/>
          </a:bodyPr>
          <a:lstStyle/>
          <a:p>
            <a:pPr>
              <a:lnSpc>
                <a:spcPct val="150000"/>
              </a:lnSpc>
            </a:pP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「茱</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伊</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克」是由飲料的英文名稱「</a:t>
            </a:r>
            <a:r>
              <a:rPr lang="en-US" altLang="zh-TW"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drink</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 」</a:t>
            </a:r>
            <a:endParaRPr lang="en-US" altLang="zh-TW"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nSpc>
                <a:spcPct val="150000"/>
              </a:lnSpc>
            </a:pP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唸著唸著而演化成的，代表我們賣的純粹只有飲料</a:t>
            </a:r>
            <a:endParaRPr lang="en-US" altLang="zh-TW"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nSpc>
                <a:spcPct val="150000"/>
              </a:lnSpc>
            </a:pP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現在市面上越來越多黑心的不肖廠商會用低廉的成本製做出喝多了對身體有害的飲品，我們想在</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這塊人文與茶香兼具的土地上</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，一</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步一腳印、堅守品質與服務</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堅持</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給</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台灣人</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最好的，</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也</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希望</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好</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的茶、</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好</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的</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飲品</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能</a:t>
            </a:r>
            <a:r>
              <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讓更多人</a:t>
            </a:r>
            <a:r>
              <a:rPr lang="zh-TW" altLang="en-US" sz="24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品嚐。</a:t>
            </a:r>
            <a:endParaRPr lang="en-US" altLang="zh-TW"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nSpc>
                <a:spcPct val="150000"/>
              </a:lnSpc>
            </a:pPr>
            <a:endPar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a:p>
            <a:pPr>
              <a:lnSpc>
                <a:spcPct val="150000"/>
              </a:lnSpc>
            </a:pPr>
            <a:endParaRPr lang="zh-TW" altLang="en-US" sz="24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1" name="文字方塊 10"/>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04/23</a:t>
            </a:r>
            <a:endParaRPr lang="zh-TW" altLang="en-US" sz="1400" dirty="0"/>
          </a:p>
        </p:txBody>
      </p:sp>
    </p:spTree>
    <p:extLst>
      <p:ext uri="{BB962C8B-B14F-4D97-AF65-F5344CB8AC3E}">
        <p14:creationId xmlns:p14="http://schemas.microsoft.com/office/powerpoint/2010/main" val="3075363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0-#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8B3129D-F236-4298-87C7-B58D43A9C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4673" r="17857"/>
          <a:stretch/>
        </p:blipFill>
        <p:spPr>
          <a:xfrm>
            <a:off x="10191366" y="266578"/>
            <a:ext cx="1752984" cy="1473610"/>
          </a:xfrm>
          <a:prstGeom prst="rect">
            <a:avLst/>
          </a:prstGeom>
        </p:spPr>
      </p:pic>
      <p:pic>
        <p:nvPicPr>
          <p:cNvPr id="5" name="图片 4">
            <a:extLst>
              <a:ext uri="{FF2B5EF4-FFF2-40B4-BE49-F238E27FC236}">
                <a16:creationId xmlns:a16="http://schemas.microsoft.com/office/drawing/2014/main" xmlns="" id="{DEA551C9-A24D-4F6F-AE60-DF7D6B83A414}"/>
              </a:ext>
            </a:extLst>
          </p:cNvPr>
          <p:cNvPicPr>
            <a:picLocks noChangeAspect="1"/>
          </p:cNvPicPr>
          <p:nvPr/>
        </p:nvPicPr>
        <p:blipFill>
          <a:blip r:embed="rId4"/>
          <a:stretch>
            <a:fillRect/>
          </a:stretch>
        </p:blipFill>
        <p:spPr>
          <a:xfrm>
            <a:off x="4845992" y="1571593"/>
            <a:ext cx="2604071" cy="1295719"/>
          </a:xfrm>
          <a:prstGeom prst="rect">
            <a:avLst/>
          </a:prstGeom>
        </p:spPr>
      </p:pic>
      <p:pic>
        <p:nvPicPr>
          <p:cNvPr id="6" name="图片 5">
            <a:extLst>
              <a:ext uri="{FF2B5EF4-FFF2-40B4-BE49-F238E27FC236}">
                <a16:creationId xmlns:a16="http://schemas.microsoft.com/office/drawing/2014/main" xmlns="" id="{CAB5FC26-484F-44C8-9E7E-13BEAD0DDF94}"/>
              </a:ext>
            </a:extLst>
          </p:cNvPr>
          <p:cNvPicPr>
            <a:picLocks noChangeAspect="1"/>
          </p:cNvPicPr>
          <p:nvPr/>
        </p:nvPicPr>
        <p:blipFill>
          <a:blip r:embed="rId5"/>
          <a:stretch>
            <a:fillRect/>
          </a:stretch>
        </p:blipFill>
        <p:spPr>
          <a:xfrm>
            <a:off x="4667644" y="3654132"/>
            <a:ext cx="2756504" cy="1117875"/>
          </a:xfrm>
          <a:prstGeom prst="rect">
            <a:avLst/>
          </a:prstGeom>
        </p:spPr>
      </p:pic>
      <p:pic>
        <p:nvPicPr>
          <p:cNvPr id="7" name="图片 6">
            <a:extLst>
              <a:ext uri="{FF2B5EF4-FFF2-40B4-BE49-F238E27FC236}">
                <a16:creationId xmlns:a16="http://schemas.microsoft.com/office/drawing/2014/main" xmlns="" id="{36FD5E1D-C2C7-42A1-9B7D-4E592583096B}"/>
              </a:ext>
            </a:extLst>
          </p:cNvPr>
          <p:cNvPicPr>
            <a:picLocks noChangeAspect="1"/>
          </p:cNvPicPr>
          <p:nvPr/>
        </p:nvPicPr>
        <p:blipFill>
          <a:blip r:embed="rId6"/>
          <a:stretch>
            <a:fillRect/>
          </a:stretch>
        </p:blipFill>
        <p:spPr>
          <a:xfrm>
            <a:off x="275505" y="266578"/>
            <a:ext cx="3417049" cy="2032500"/>
          </a:xfrm>
          <a:prstGeom prst="rect">
            <a:avLst/>
          </a:prstGeom>
        </p:spPr>
      </p:pic>
      <p:pic>
        <p:nvPicPr>
          <p:cNvPr id="14" name="图片 13">
            <a:extLst>
              <a:ext uri="{FF2B5EF4-FFF2-40B4-BE49-F238E27FC236}">
                <a16:creationId xmlns:a16="http://schemas.microsoft.com/office/drawing/2014/main" xmlns="" id="{3C54711A-3FCA-4330-8ED9-451489857129}"/>
              </a:ext>
            </a:extLst>
          </p:cNvPr>
          <p:cNvPicPr>
            <a:picLocks noChangeAspect="1"/>
          </p:cNvPicPr>
          <p:nvPr/>
        </p:nvPicPr>
        <p:blipFill>
          <a:blip r:embed="rId7"/>
          <a:stretch>
            <a:fillRect/>
          </a:stretch>
        </p:blipFill>
        <p:spPr>
          <a:xfrm flipH="1">
            <a:off x="8438382" y="4304859"/>
            <a:ext cx="3505968" cy="2324672"/>
          </a:xfrm>
          <a:prstGeom prst="rect">
            <a:avLst/>
          </a:prstGeom>
        </p:spPr>
      </p:pic>
      <p:grpSp>
        <p:nvGrpSpPr>
          <p:cNvPr id="24" name="组合 23">
            <a:extLst>
              <a:ext uri="{FF2B5EF4-FFF2-40B4-BE49-F238E27FC236}">
                <a16:creationId xmlns:a16="http://schemas.microsoft.com/office/drawing/2014/main" xmlns="" id="{1AF44616-6C7B-415E-B68B-A7E293A0C99A}"/>
              </a:ext>
            </a:extLst>
          </p:cNvPr>
          <p:cNvGrpSpPr/>
          <p:nvPr/>
        </p:nvGrpSpPr>
        <p:grpSpPr>
          <a:xfrm>
            <a:off x="355595" y="3741685"/>
            <a:ext cx="2346316" cy="2893987"/>
            <a:chOff x="355595" y="3741685"/>
            <a:chExt cx="2346316" cy="2893987"/>
          </a:xfrm>
        </p:grpSpPr>
        <p:pic>
          <p:nvPicPr>
            <p:cNvPr id="19" name="图片 18">
              <a:extLst>
                <a:ext uri="{FF2B5EF4-FFF2-40B4-BE49-F238E27FC236}">
                  <a16:creationId xmlns:a16="http://schemas.microsoft.com/office/drawing/2014/main" xmlns="" id="{06A4829A-448B-41B0-9C1C-1C2555B14416}"/>
                </a:ext>
              </a:extLst>
            </p:cNvPr>
            <p:cNvPicPr>
              <a:picLocks noChangeAspect="1"/>
            </p:cNvPicPr>
            <p:nvPr/>
          </p:nvPicPr>
          <p:blipFill>
            <a:blip r:embed="rId8"/>
            <a:stretch>
              <a:fillRect/>
            </a:stretch>
          </p:blipFill>
          <p:spPr>
            <a:xfrm rot="13973291">
              <a:off x="592238" y="4525999"/>
              <a:ext cx="2070935" cy="2148411"/>
            </a:xfrm>
            <a:prstGeom prst="rect">
              <a:avLst/>
            </a:prstGeom>
          </p:spPr>
        </p:pic>
        <p:pic>
          <p:nvPicPr>
            <p:cNvPr id="20" name="图片 19">
              <a:extLst>
                <a:ext uri="{FF2B5EF4-FFF2-40B4-BE49-F238E27FC236}">
                  <a16:creationId xmlns:a16="http://schemas.microsoft.com/office/drawing/2014/main" xmlns="" id="{8BE1F7BB-409C-40CC-8724-58B453F69760}"/>
                </a:ext>
              </a:extLst>
            </p:cNvPr>
            <p:cNvPicPr>
              <a:picLocks noChangeAspect="1"/>
            </p:cNvPicPr>
            <p:nvPr/>
          </p:nvPicPr>
          <p:blipFill>
            <a:blip r:embed="rId9"/>
            <a:stretch>
              <a:fillRect/>
            </a:stretch>
          </p:blipFill>
          <p:spPr>
            <a:xfrm>
              <a:off x="355595" y="3741685"/>
              <a:ext cx="1220293" cy="1340179"/>
            </a:xfrm>
            <a:prstGeom prst="rect">
              <a:avLst/>
            </a:prstGeom>
          </p:spPr>
        </p:pic>
      </p:grpSp>
      <p:pic>
        <p:nvPicPr>
          <p:cNvPr id="21" name="图片 20">
            <a:extLst>
              <a:ext uri="{FF2B5EF4-FFF2-40B4-BE49-F238E27FC236}">
                <a16:creationId xmlns:a16="http://schemas.microsoft.com/office/drawing/2014/main" xmlns="" id="{1DA3AB1B-5B08-4AFC-9C1D-FDA4273D2A2C}"/>
              </a:ext>
            </a:extLst>
          </p:cNvPr>
          <p:cNvPicPr>
            <a:picLocks noChangeAspect="1"/>
          </p:cNvPicPr>
          <p:nvPr/>
        </p:nvPicPr>
        <p:blipFill>
          <a:blip r:embed="rId10"/>
          <a:stretch>
            <a:fillRect/>
          </a:stretch>
        </p:blipFill>
        <p:spPr>
          <a:xfrm>
            <a:off x="4160344" y="2219102"/>
            <a:ext cx="990229" cy="822266"/>
          </a:xfrm>
          <a:prstGeom prst="rect">
            <a:avLst/>
          </a:prstGeom>
        </p:spPr>
      </p:pic>
      <p:sp>
        <p:nvSpPr>
          <p:cNvPr id="22" name="文本框 21">
            <a:extLst>
              <a:ext uri="{FF2B5EF4-FFF2-40B4-BE49-F238E27FC236}">
                <a16:creationId xmlns:a16="http://schemas.microsoft.com/office/drawing/2014/main" xmlns="" id="{B98496C4-B844-4FBC-ACD7-B5F323FDFC37}"/>
              </a:ext>
            </a:extLst>
          </p:cNvPr>
          <p:cNvSpPr txBox="1"/>
          <p:nvPr/>
        </p:nvSpPr>
        <p:spPr>
          <a:xfrm>
            <a:off x="5155878" y="1706905"/>
            <a:ext cx="1830141" cy="1015663"/>
          </a:xfrm>
          <a:prstGeom prst="rect">
            <a:avLst/>
          </a:prstGeom>
          <a:noFill/>
        </p:spPr>
        <p:txBody>
          <a:bodyPr wrap="square" rtlCol="0">
            <a:spAutoFit/>
          </a:bodyPr>
          <a:lstStyle/>
          <a:p>
            <a:pPr algn="ctr"/>
            <a:r>
              <a:rPr lang="en-US" altLang="zh-CN"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02</a:t>
            </a:r>
          </a:p>
        </p:txBody>
      </p:sp>
      <p:sp>
        <p:nvSpPr>
          <p:cNvPr id="23" name="文本框 22">
            <a:extLst>
              <a:ext uri="{FF2B5EF4-FFF2-40B4-BE49-F238E27FC236}">
                <a16:creationId xmlns:a16="http://schemas.microsoft.com/office/drawing/2014/main" xmlns="" id="{BD4CA365-0B0B-4B96-8F20-4392F26EB1AB}"/>
              </a:ext>
            </a:extLst>
          </p:cNvPr>
          <p:cNvSpPr txBox="1"/>
          <p:nvPr/>
        </p:nvSpPr>
        <p:spPr>
          <a:xfrm>
            <a:off x="4726178" y="3741283"/>
            <a:ext cx="2739643" cy="584775"/>
          </a:xfrm>
          <a:prstGeom prst="rect">
            <a:avLst/>
          </a:prstGeom>
          <a:noFill/>
        </p:spPr>
        <p:txBody>
          <a:bodyPr wrap="square" rtlCol="0">
            <a:spAutoFit/>
          </a:bodyPr>
          <a:lstStyle/>
          <a:p>
            <a:pPr algn="ctr"/>
            <a:r>
              <a:rPr lang="en-US" altLang="zh-CN"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PART </a:t>
            </a:r>
            <a:r>
              <a:rPr lang="en-US" altLang="zh-TW" sz="32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TWO</a:t>
            </a:r>
            <a:endParaRPr lang="zh-CN" altLang="en-US" sz="32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 name="文本框 1">
            <a:extLst>
              <a:ext uri="{FF2B5EF4-FFF2-40B4-BE49-F238E27FC236}">
                <a16:creationId xmlns:a16="http://schemas.microsoft.com/office/drawing/2014/main" xmlns="" id="{7E239560-31E7-472A-8D5D-3B96D95E9ED3}"/>
              </a:ext>
            </a:extLst>
          </p:cNvPr>
          <p:cNvSpPr txBox="1"/>
          <p:nvPr/>
        </p:nvSpPr>
        <p:spPr>
          <a:xfrm>
            <a:off x="3771356" y="2752785"/>
            <a:ext cx="4584526" cy="1015663"/>
          </a:xfrm>
          <a:prstGeom prst="rect">
            <a:avLst/>
          </a:prstGeom>
          <a:noFill/>
        </p:spPr>
        <p:txBody>
          <a:bodyPr wrap="square" rtlCol="0">
            <a:spAutoFit/>
          </a:bodyPr>
          <a:lstStyle/>
          <a:p>
            <a:pPr algn="ctr"/>
            <a:r>
              <a:rPr lang="zh-TW" altLang="en-US" sz="6000"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介面介紹</a:t>
            </a:r>
            <a:endParaRPr lang="zh-CN" altLang="en-US" sz="6000"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15" name="文字方塊 14"/>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05/23</a:t>
            </a:r>
            <a:endParaRPr lang="zh-TW" altLang="en-US" sz="1400" dirty="0"/>
          </a:p>
        </p:txBody>
      </p:sp>
    </p:spTree>
    <p:extLst>
      <p:ext uri="{BB962C8B-B14F-4D97-AF65-F5344CB8AC3E}">
        <p14:creationId xmlns:p14="http://schemas.microsoft.com/office/powerpoint/2010/main" val="3410950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
                                        </p:tgtEl>
                                        <p:attrNameLst>
                                          <p:attrName>ppt_y</p:attrName>
                                        </p:attrNameLst>
                                      </p:cBhvr>
                                      <p:tavLst>
                                        <p:tav tm="0">
                                          <p:val>
                                            <p:strVal val="#ppt_y"/>
                                          </p:val>
                                        </p:tav>
                                        <p:tav tm="100000">
                                          <p:val>
                                            <p:strVal val="#ppt_y"/>
                                          </p:val>
                                        </p:tav>
                                      </p:tavLst>
                                    </p:anim>
                                    <p:anim calcmode="lin" valueType="num">
                                      <p:cBhvr>
                                        <p:cTn id="4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694" y="535677"/>
            <a:ext cx="9907071" cy="5802308"/>
          </a:xfrm>
          <a:prstGeom prst="rect">
            <a:avLst/>
          </a:prstGeom>
        </p:spPr>
      </p:pic>
      <p:sp>
        <p:nvSpPr>
          <p:cNvPr id="9" name="矩形 8"/>
          <p:cNvSpPr/>
          <p:nvPr/>
        </p:nvSpPr>
        <p:spPr>
          <a:xfrm>
            <a:off x="1237957" y="801858"/>
            <a:ext cx="4773737" cy="32655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本框 1">
            <a:extLst>
              <a:ext uri="{FF2B5EF4-FFF2-40B4-BE49-F238E27FC236}">
                <a16:creationId xmlns:a16="http://schemas.microsoft.com/office/drawing/2014/main" xmlns="" id="{7E239560-31E7-472A-8D5D-3B96D95E9ED3}"/>
              </a:ext>
            </a:extLst>
          </p:cNvPr>
          <p:cNvSpPr txBox="1"/>
          <p:nvPr/>
        </p:nvSpPr>
        <p:spPr>
          <a:xfrm>
            <a:off x="-14990" y="774253"/>
            <a:ext cx="1445118" cy="369332"/>
          </a:xfrm>
          <a:prstGeom prst="rect">
            <a:avLst/>
          </a:prstGeom>
          <a:noFill/>
        </p:spPr>
        <p:txBody>
          <a:bodyPr wrap="square" rtlCol="0">
            <a:spAutoFit/>
          </a:bodyPr>
          <a:lstStyle/>
          <a:p>
            <a:pPr algn="ct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選擇系列</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5" name="文本框 1">
            <a:extLst>
              <a:ext uri="{FF2B5EF4-FFF2-40B4-BE49-F238E27FC236}">
                <a16:creationId xmlns:a16="http://schemas.microsoft.com/office/drawing/2014/main" xmlns="" id="{7E239560-31E7-472A-8D5D-3B96D95E9ED3}"/>
              </a:ext>
            </a:extLst>
          </p:cNvPr>
          <p:cNvSpPr txBox="1"/>
          <p:nvPr/>
        </p:nvSpPr>
        <p:spPr>
          <a:xfrm>
            <a:off x="184160" y="2205878"/>
            <a:ext cx="1445118" cy="369332"/>
          </a:xfrm>
          <a:prstGeom prst="rect">
            <a:avLst/>
          </a:prstGeom>
          <a:noFill/>
        </p:spPr>
        <p:txBody>
          <a:bodyPr wrap="square" rtlCol="0">
            <a:spAutoFit/>
          </a:bodyPr>
          <a:lstStyle/>
          <a:p>
            <a:pPr algn="ct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選擇商品</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7" name="文本框 1">
            <a:extLst>
              <a:ext uri="{FF2B5EF4-FFF2-40B4-BE49-F238E27FC236}">
                <a16:creationId xmlns:a16="http://schemas.microsoft.com/office/drawing/2014/main" xmlns="" id="{7E239560-31E7-472A-8D5D-3B96D95E9ED3}"/>
              </a:ext>
            </a:extLst>
          </p:cNvPr>
          <p:cNvSpPr txBox="1"/>
          <p:nvPr/>
        </p:nvSpPr>
        <p:spPr>
          <a:xfrm>
            <a:off x="5723798" y="3664187"/>
            <a:ext cx="1445118" cy="369332"/>
          </a:xfrm>
          <a:prstGeom prst="rect">
            <a:avLst/>
          </a:prstGeom>
          <a:noFill/>
        </p:spPr>
        <p:txBody>
          <a:bodyPr wrap="square" rtlCol="0">
            <a:spAutoFit/>
          </a:bodyPr>
          <a:lstStyle/>
          <a:p>
            <a:pPr algn="ctr"/>
            <a:r>
              <a:rPr lang="zh-TW" altLang="en-US" dirty="0">
                <a:solidFill>
                  <a:srgbClr val="00B05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客製化需求</a:t>
            </a:r>
            <a:endParaRPr lang="zh-CN" altLang="en-US" dirty="0">
              <a:solidFill>
                <a:srgbClr val="00B05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29" name="文本框 1">
            <a:extLst>
              <a:ext uri="{FF2B5EF4-FFF2-40B4-BE49-F238E27FC236}">
                <a16:creationId xmlns:a16="http://schemas.microsoft.com/office/drawing/2014/main" xmlns="" id="{7E239560-31E7-472A-8D5D-3B96D95E9ED3}"/>
              </a:ext>
            </a:extLst>
          </p:cNvPr>
          <p:cNvSpPr txBox="1"/>
          <p:nvPr/>
        </p:nvSpPr>
        <p:spPr>
          <a:xfrm>
            <a:off x="173691" y="4792044"/>
            <a:ext cx="1445118" cy="369332"/>
          </a:xfrm>
          <a:prstGeom prst="rect">
            <a:avLst/>
          </a:prstGeom>
          <a:noFill/>
        </p:spPr>
        <p:txBody>
          <a:bodyPr wrap="square" rtlCol="0">
            <a:spAutoFit/>
          </a:bodyPr>
          <a:lstStyle/>
          <a:p>
            <a:pPr algn="ctr"/>
            <a:r>
              <a:rPr lang="zh-TW"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選擇數量</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0" name="文本框 1">
            <a:extLst>
              <a:ext uri="{FF2B5EF4-FFF2-40B4-BE49-F238E27FC236}">
                <a16:creationId xmlns:a16="http://schemas.microsoft.com/office/drawing/2014/main" xmlns="" id="{7E239560-31E7-472A-8D5D-3B96D95E9ED3}"/>
              </a:ext>
            </a:extLst>
          </p:cNvPr>
          <p:cNvSpPr txBox="1"/>
          <p:nvPr/>
        </p:nvSpPr>
        <p:spPr>
          <a:xfrm>
            <a:off x="186535" y="3639275"/>
            <a:ext cx="1445118" cy="369332"/>
          </a:xfrm>
          <a:prstGeom prst="rect">
            <a:avLst/>
          </a:prstGeom>
          <a:noFill/>
        </p:spPr>
        <p:txBody>
          <a:bodyPr wrap="square" rtlCol="0">
            <a:spAutoFit/>
          </a:bodyPr>
          <a:lstStyle/>
          <a:p>
            <a:pPr algn="ctr"/>
            <a:r>
              <a:rPr lang="zh-TW"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微調</a:t>
            </a: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數量</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2" name="文本框 1">
            <a:extLst>
              <a:ext uri="{FF2B5EF4-FFF2-40B4-BE49-F238E27FC236}">
                <a16:creationId xmlns:a16="http://schemas.microsoft.com/office/drawing/2014/main" xmlns="" id="{7E239560-31E7-472A-8D5D-3B96D95E9ED3}"/>
              </a:ext>
            </a:extLst>
          </p:cNvPr>
          <p:cNvSpPr txBox="1"/>
          <p:nvPr/>
        </p:nvSpPr>
        <p:spPr>
          <a:xfrm>
            <a:off x="5150275" y="5948217"/>
            <a:ext cx="1445118" cy="369332"/>
          </a:xfrm>
          <a:prstGeom prst="rect">
            <a:avLst/>
          </a:prstGeom>
          <a:noFill/>
        </p:spPr>
        <p:txBody>
          <a:bodyPr wrap="square" rtlCol="0">
            <a:spAutoFit/>
          </a:bodyPr>
          <a:lstStyle/>
          <a:p>
            <a:pPr algn="ctr"/>
            <a:r>
              <a:rPr lang="zh-TW"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增加</a:t>
            </a: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下一種</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3" name="文本框 1">
            <a:extLst>
              <a:ext uri="{FF2B5EF4-FFF2-40B4-BE49-F238E27FC236}">
                <a16:creationId xmlns:a16="http://schemas.microsoft.com/office/drawing/2014/main" xmlns="" id="{7E239560-31E7-472A-8D5D-3B96D95E9ED3}"/>
              </a:ext>
            </a:extLst>
          </p:cNvPr>
          <p:cNvSpPr txBox="1"/>
          <p:nvPr/>
        </p:nvSpPr>
        <p:spPr>
          <a:xfrm>
            <a:off x="7722496" y="2390544"/>
            <a:ext cx="1753098" cy="369332"/>
          </a:xfrm>
          <a:prstGeom prst="rect">
            <a:avLst/>
          </a:prstGeom>
          <a:noFill/>
        </p:spPr>
        <p:txBody>
          <a:bodyPr wrap="square" rtlCol="0">
            <a:spAutoFit/>
          </a:bodyPr>
          <a:lstStyle/>
          <a:p>
            <a:pPr algn="ct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顯示已點項目</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4" name="文本框 1">
            <a:extLst>
              <a:ext uri="{FF2B5EF4-FFF2-40B4-BE49-F238E27FC236}">
                <a16:creationId xmlns:a16="http://schemas.microsoft.com/office/drawing/2014/main" xmlns="" id="{7E239560-31E7-472A-8D5D-3B96D95E9ED3}"/>
              </a:ext>
            </a:extLst>
          </p:cNvPr>
          <p:cNvSpPr txBox="1"/>
          <p:nvPr/>
        </p:nvSpPr>
        <p:spPr>
          <a:xfrm>
            <a:off x="7982587" y="3699149"/>
            <a:ext cx="1753098" cy="369332"/>
          </a:xfrm>
          <a:prstGeom prst="rect">
            <a:avLst/>
          </a:prstGeom>
          <a:noFill/>
        </p:spPr>
        <p:txBody>
          <a:bodyPr wrap="square" rtlCol="0">
            <a:spAutoFit/>
          </a:bodyPr>
          <a:lstStyle/>
          <a:p>
            <a:pPr algn="ctr"/>
            <a:r>
              <a:rPr lang="zh-TW" altLang="en-US" dirty="0" smtClean="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自動顯示</a:t>
            </a:r>
            <a:endParaRPr lang="zh-CN" altLang="en-US" dirty="0">
              <a:solidFill>
                <a:srgbClr val="FF0000"/>
              </a:solidFill>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5" name="文本框 1">
            <a:extLst>
              <a:ext uri="{FF2B5EF4-FFF2-40B4-BE49-F238E27FC236}">
                <a16:creationId xmlns:a16="http://schemas.microsoft.com/office/drawing/2014/main" xmlns="" id="{7E239560-31E7-472A-8D5D-3B96D95E9ED3}"/>
              </a:ext>
            </a:extLst>
          </p:cNvPr>
          <p:cNvSpPr txBox="1"/>
          <p:nvPr/>
        </p:nvSpPr>
        <p:spPr>
          <a:xfrm>
            <a:off x="5872834" y="535677"/>
            <a:ext cx="2210339" cy="369332"/>
          </a:xfrm>
          <a:prstGeom prst="rect">
            <a:avLst/>
          </a:prstGeom>
          <a:noFill/>
        </p:spPr>
        <p:txBody>
          <a:bodyPr wrap="square" rtlCol="0">
            <a:spAutoFit/>
          </a:bodyPr>
          <a:lstStyle/>
          <a:p>
            <a:pPr algn="ct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格式：日期</a:t>
            </a:r>
            <a:r>
              <a:rPr lang="en-US" altLang="zh-TW"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a:t>
            </a: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編號</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6" name="文本框 1">
            <a:extLst>
              <a:ext uri="{FF2B5EF4-FFF2-40B4-BE49-F238E27FC236}">
                <a16:creationId xmlns:a16="http://schemas.microsoft.com/office/drawing/2014/main" xmlns="" id="{7E239560-31E7-472A-8D5D-3B96D95E9ED3}"/>
              </a:ext>
            </a:extLst>
          </p:cNvPr>
          <p:cNvSpPr txBox="1"/>
          <p:nvPr/>
        </p:nvSpPr>
        <p:spPr>
          <a:xfrm>
            <a:off x="8199455" y="549395"/>
            <a:ext cx="2210339" cy="369332"/>
          </a:xfrm>
          <a:prstGeom prst="rect">
            <a:avLst/>
          </a:prstGeom>
          <a:noFill/>
        </p:spPr>
        <p:txBody>
          <a:bodyPr wrap="square" rtlCol="0">
            <a:spAutoFit/>
          </a:bodyPr>
          <a:lstStyle/>
          <a:p>
            <a:pPr algn="ctr"/>
            <a:r>
              <a:rPr lang="zh-TW" altLang="en-US" dirty="0" smtClean="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rPr>
              <a:t>顯示詳細時間</a:t>
            </a:r>
            <a:endParaRPr lang="zh-CN" altLang="en-US" dirty="0">
              <a:latin typeface="華康飾藝體W5" panose="04020509000000000000" pitchFamily="81" charset="-120"/>
              <a:ea typeface="華康飾藝體W5" panose="04020509000000000000" pitchFamily="81" charset="-120"/>
              <a:cs typeface="YF补 汉仪夏日体+黑白emoji" panose="020B0604000101010104" pitchFamily="34" charset="-128"/>
              <a:sym typeface="HYXiaRiTiW" panose="00020600040101010101" pitchFamily="18" charset="-122"/>
            </a:endParaRPr>
          </a:p>
        </p:txBody>
      </p:sp>
      <p:sp>
        <p:nvSpPr>
          <p:cNvPr id="37" name="矩形 36"/>
          <p:cNvSpPr/>
          <p:nvPr/>
        </p:nvSpPr>
        <p:spPr>
          <a:xfrm>
            <a:off x="9475594" y="3643072"/>
            <a:ext cx="1477109" cy="1391154"/>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7895503" y="5500468"/>
            <a:ext cx="1266013" cy="65285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3365371" y="3668303"/>
            <a:ext cx="2411448" cy="2084839"/>
          </a:xfrm>
          <a:prstGeom prst="rect">
            <a:avLst/>
          </a:prstGeom>
          <a:noFill/>
          <a:ln w="285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40" name="矩形 39"/>
          <p:cNvSpPr/>
          <p:nvPr/>
        </p:nvSpPr>
        <p:spPr>
          <a:xfrm>
            <a:off x="6595393" y="4068481"/>
            <a:ext cx="2566123" cy="603452"/>
          </a:xfrm>
          <a:prstGeom prst="rect">
            <a:avLst/>
          </a:prstGeom>
          <a:noFill/>
          <a:ln w="285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pic>
        <p:nvPicPr>
          <p:cNvPr id="10" name="圖片 9"/>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2140472" y="5658009"/>
            <a:ext cx="522216" cy="430098"/>
          </a:xfrm>
          <a:prstGeom prst="rect">
            <a:avLst/>
          </a:prstGeom>
        </p:spPr>
      </p:pic>
      <p:sp>
        <p:nvSpPr>
          <p:cNvPr id="19" name="文字方塊 18"/>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06/23</a:t>
            </a:r>
            <a:endParaRPr lang="zh-TW" altLang="en-US" sz="1400" dirty="0"/>
          </a:p>
        </p:txBody>
      </p:sp>
    </p:spTree>
    <p:extLst>
      <p:ext uri="{BB962C8B-B14F-4D97-AF65-F5344CB8AC3E}">
        <p14:creationId xmlns:p14="http://schemas.microsoft.com/office/powerpoint/2010/main" val="3104276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25" grpId="0"/>
      <p:bldP spid="27" grpId="0"/>
      <p:bldP spid="29" grpId="0"/>
      <p:bldP spid="30" grpId="0"/>
      <p:bldP spid="32" grpId="0"/>
      <p:bldP spid="33" grpId="0"/>
      <p:bldP spid="34" grpId="0"/>
      <p:bldP spid="35" grpId="0"/>
      <p:bldP spid="36" grpId="0"/>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58" y="543608"/>
            <a:ext cx="10058400" cy="5875072"/>
          </a:xfrm>
          <a:prstGeom prst="rect">
            <a:avLst/>
          </a:prstGeom>
        </p:spPr>
      </p:pic>
      <p:sp>
        <p:nvSpPr>
          <p:cNvPr id="4" name="矩形 3"/>
          <p:cNvSpPr/>
          <p:nvPr/>
        </p:nvSpPr>
        <p:spPr>
          <a:xfrm>
            <a:off x="1231519" y="859810"/>
            <a:ext cx="960957" cy="26708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208929" y="1229932"/>
            <a:ext cx="989986" cy="1222982"/>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44524" y="5745097"/>
            <a:ext cx="522216" cy="430098"/>
          </a:xfrm>
          <a:prstGeom prst="rect">
            <a:avLst/>
          </a:prstGeom>
        </p:spPr>
      </p:pic>
      <p:sp>
        <p:nvSpPr>
          <p:cNvPr id="7" name="文字方塊 6"/>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07/23</a:t>
            </a:r>
            <a:endParaRPr lang="zh-TW" altLang="en-US" sz="1400" dirty="0"/>
          </a:p>
        </p:txBody>
      </p:sp>
    </p:spTree>
    <p:extLst>
      <p:ext uri="{BB962C8B-B14F-4D97-AF65-F5344CB8AC3E}">
        <p14:creationId xmlns:p14="http://schemas.microsoft.com/office/powerpoint/2010/main" val="4767057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58" y="551038"/>
            <a:ext cx="10058400" cy="5860211"/>
          </a:xfrm>
          <a:prstGeom prst="rect">
            <a:avLst/>
          </a:prstGeom>
        </p:spPr>
      </p:pic>
      <p:sp>
        <p:nvSpPr>
          <p:cNvPr id="4" name="矩形 3"/>
          <p:cNvSpPr/>
          <p:nvPr/>
        </p:nvSpPr>
        <p:spPr>
          <a:xfrm>
            <a:off x="3211900" y="4270772"/>
            <a:ext cx="881130" cy="576999"/>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44524" y="5745097"/>
            <a:ext cx="522216" cy="430098"/>
          </a:xfrm>
          <a:prstGeom prst="rect">
            <a:avLst/>
          </a:prstGeom>
        </p:spPr>
      </p:pic>
      <p:sp>
        <p:nvSpPr>
          <p:cNvPr id="6" name="文字方塊 5"/>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08/23</a:t>
            </a:r>
            <a:endParaRPr lang="zh-TW" altLang="en-US" sz="1400" dirty="0"/>
          </a:p>
        </p:txBody>
      </p:sp>
    </p:spTree>
    <p:extLst>
      <p:ext uri="{BB962C8B-B14F-4D97-AF65-F5344CB8AC3E}">
        <p14:creationId xmlns:p14="http://schemas.microsoft.com/office/powerpoint/2010/main" val="40154623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58" y="557257"/>
            <a:ext cx="10058400" cy="5847773"/>
          </a:xfrm>
          <a:prstGeom prst="rect">
            <a:avLst/>
          </a:prstGeom>
        </p:spPr>
      </p:pic>
      <p:sp>
        <p:nvSpPr>
          <p:cNvPr id="4" name="矩形 3"/>
          <p:cNvSpPr/>
          <p:nvPr/>
        </p:nvSpPr>
        <p:spPr>
          <a:xfrm>
            <a:off x="3952128" y="5301286"/>
            <a:ext cx="881130" cy="576999"/>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37316" t="80539" r="37316" b="2858"/>
          <a:stretch/>
        </p:blipFill>
        <p:spPr>
          <a:xfrm>
            <a:off x="1944524" y="5745097"/>
            <a:ext cx="522216" cy="430098"/>
          </a:xfrm>
          <a:prstGeom prst="rect">
            <a:avLst/>
          </a:prstGeom>
        </p:spPr>
      </p:pic>
      <p:sp>
        <p:nvSpPr>
          <p:cNvPr id="6" name="文字方塊 5"/>
          <p:cNvSpPr txBox="1"/>
          <p:nvPr/>
        </p:nvSpPr>
        <p:spPr>
          <a:xfrm>
            <a:off x="5237766" y="6574939"/>
            <a:ext cx="1695298" cy="307777"/>
          </a:xfrm>
          <a:prstGeom prst="rect">
            <a:avLst/>
          </a:prstGeom>
          <a:noFill/>
        </p:spPr>
        <p:txBody>
          <a:bodyPr wrap="square" rtlCol="0">
            <a:spAutoFit/>
          </a:bodyPr>
          <a:lstStyle/>
          <a:p>
            <a:pPr algn="ctr"/>
            <a:r>
              <a:rPr lang="en-US" altLang="zh-TW" sz="1400" dirty="0" smtClean="0"/>
              <a:t>09/23</a:t>
            </a:r>
            <a:endParaRPr lang="zh-TW" altLang="en-US" sz="1400" dirty="0"/>
          </a:p>
        </p:txBody>
      </p:sp>
    </p:spTree>
    <p:extLst>
      <p:ext uri="{BB962C8B-B14F-4D97-AF65-F5344CB8AC3E}">
        <p14:creationId xmlns:p14="http://schemas.microsoft.com/office/powerpoint/2010/main" val="7319648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小蜜蜂手绘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481</Words>
  <Application>Microsoft Office PowerPoint</Application>
  <PresentationFormat>自訂</PresentationFormat>
  <Paragraphs>102</Paragraphs>
  <Slides>23</Slides>
  <Notes>23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23</vt:i4>
      </vt:variant>
    </vt:vector>
  </HeadingPairs>
  <TitlesOfParts>
    <vt:vector size="36" baseType="lpstr">
      <vt:lpstr>Arial</vt:lpstr>
      <vt:lpstr>新細明體</vt:lpstr>
      <vt:lpstr>華康仿宋體W6(P)</vt:lpstr>
      <vt:lpstr>等线</vt:lpstr>
      <vt:lpstr>汉仪夏日体W</vt:lpstr>
      <vt:lpstr>萝莉体 第二版</vt:lpstr>
      <vt:lpstr>YF补 汉仪夏日体+黑白emoji</vt:lpstr>
      <vt:lpstr>等线 Light</vt:lpstr>
      <vt:lpstr>宋体</vt:lpstr>
      <vt:lpstr>HYXiaRiTiW</vt:lpstr>
      <vt:lpstr>Calibri</vt:lpstr>
      <vt:lpstr>華康飾藝體W5</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卡通小蜜蜂</dc:title>
  <dc:creator>第一PPT</dc:creator>
  <cp:keywords>www.1ppt.com</cp:keywords>
  <dc:description>www.1ppt.com</dc:description>
  <cp:lastModifiedBy>溫玉婕</cp:lastModifiedBy>
  <cp:revision>316</cp:revision>
  <dcterms:created xsi:type="dcterms:W3CDTF">2017-07-29T07:01:59Z</dcterms:created>
  <dcterms:modified xsi:type="dcterms:W3CDTF">2019-06-16T15:39:09Z</dcterms:modified>
</cp:coreProperties>
</file>